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4"/>
    <p:sldMasterId id="2147483721" r:id="rId5"/>
  </p:sldMasterIdLst>
  <p:notesMasterIdLst>
    <p:notesMasterId r:id="rId50"/>
  </p:notesMasterIdLst>
  <p:sldIdLst>
    <p:sldId id="257" r:id="rId6"/>
    <p:sldId id="322" r:id="rId7"/>
    <p:sldId id="286" r:id="rId8"/>
    <p:sldId id="288" r:id="rId9"/>
    <p:sldId id="359" r:id="rId10"/>
    <p:sldId id="325" r:id="rId11"/>
    <p:sldId id="326" r:id="rId12"/>
    <p:sldId id="327" r:id="rId13"/>
    <p:sldId id="328" r:id="rId14"/>
    <p:sldId id="329" r:id="rId15"/>
    <p:sldId id="330" r:id="rId16"/>
    <p:sldId id="331" r:id="rId17"/>
    <p:sldId id="332" r:id="rId18"/>
    <p:sldId id="333" r:id="rId19"/>
    <p:sldId id="334" r:id="rId20"/>
    <p:sldId id="335" r:id="rId21"/>
    <p:sldId id="336" r:id="rId22"/>
    <p:sldId id="337" r:id="rId23"/>
    <p:sldId id="338" r:id="rId24"/>
    <p:sldId id="339" r:id="rId25"/>
    <p:sldId id="340" r:id="rId26"/>
    <p:sldId id="341" r:id="rId27"/>
    <p:sldId id="342" r:id="rId28"/>
    <p:sldId id="343" r:id="rId29"/>
    <p:sldId id="344" r:id="rId30"/>
    <p:sldId id="345" r:id="rId31"/>
    <p:sldId id="346" r:id="rId32"/>
    <p:sldId id="347" r:id="rId33"/>
    <p:sldId id="348" r:id="rId34"/>
    <p:sldId id="349" r:id="rId35"/>
    <p:sldId id="350" r:id="rId36"/>
    <p:sldId id="351" r:id="rId37"/>
    <p:sldId id="352" r:id="rId38"/>
    <p:sldId id="353" r:id="rId39"/>
    <p:sldId id="354" r:id="rId40"/>
    <p:sldId id="355" r:id="rId41"/>
    <p:sldId id="356" r:id="rId42"/>
    <p:sldId id="357" r:id="rId43"/>
    <p:sldId id="278" r:id="rId44"/>
    <p:sldId id="320" r:id="rId45"/>
    <p:sldId id="358" r:id="rId46"/>
    <p:sldId id="317" r:id="rId47"/>
    <p:sldId id="319" r:id="rId48"/>
    <p:sldId id="318"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7ECC"/>
    <a:srgbClr val="1D3351"/>
    <a:srgbClr val="D9CFA0"/>
    <a:srgbClr val="5774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715909-3B66-4FB7-835F-DA60077663DD}" v="17" dt="2025-09-23T12:30:28.179"/>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09" d="100"/>
          <a:sy n="109" d="100"/>
        </p:scale>
        <p:origin x="570" y="120"/>
      </p:cViewPr>
      <p:guideLst/>
    </p:cSldViewPr>
  </p:slideViewPr>
  <p:notesTextViewPr>
    <p:cViewPr>
      <p:scale>
        <a:sx n="1" d="1"/>
        <a:sy n="1" d="1"/>
      </p:scale>
      <p:origin x="0" y="0"/>
    </p:cViewPr>
  </p:notesTextViewPr>
  <p:sorterViewPr>
    <p:cViewPr>
      <p:scale>
        <a:sx n="100" d="100"/>
        <a:sy n="100" d="100"/>
      </p:scale>
      <p:origin x="0" y="-18714"/>
    </p:cViewPr>
  </p:sorterViewPr>
  <p:notesViewPr>
    <p:cSldViewPr snapToGrid="0">
      <p:cViewPr varScale="1">
        <p:scale>
          <a:sx n="89" d="100"/>
          <a:sy n="89" d="100"/>
        </p:scale>
        <p:origin x="3798"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eman, Jeroen - Contractor" userId="2c9cab5b-d687-4246-92c1-d7d6de7ac7d5" providerId="ADAL" clId="{A44E191E-1465-474B-8E23-32AA5CF496EC}"/>
    <pc:docChg chg="undo custSel addSld delSld modSld sldOrd">
      <pc:chgData name="Breman, Jeroen - Contractor" userId="2c9cab5b-d687-4246-92c1-d7d6de7ac7d5" providerId="ADAL" clId="{A44E191E-1465-474B-8E23-32AA5CF496EC}" dt="2025-09-24T00:29:26.608" v="193" actId="1440"/>
      <pc:docMkLst>
        <pc:docMk/>
      </pc:docMkLst>
      <pc:sldChg chg="modSp mod ord">
        <pc:chgData name="Breman, Jeroen - Contractor" userId="2c9cab5b-d687-4246-92c1-d7d6de7ac7d5" providerId="ADAL" clId="{A44E191E-1465-474B-8E23-32AA5CF496EC}" dt="2025-09-22T19:22:40.367" v="178" actId="20578"/>
        <pc:sldMkLst>
          <pc:docMk/>
          <pc:sldMk cId="1320573563" sldId="257"/>
        </pc:sldMkLst>
        <pc:spChg chg="mod">
          <ac:chgData name="Breman, Jeroen - Contractor" userId="2c9cab5b-d687-4246-92c1-d7d6de7ac7d5" providerId="ADAL" clId="{A44E191E-1465-474B-8E23-32AA5CF496EC}" dt="2025-09-22T19:00:02.809" v="21" actId="20577"/>
          <ac:spMkLst>
            <pc:docMk/>
            <pc:sldMk cId="1320573563" sldId="257"/>
            <ac:spMk id="3" creationId="{BA87F8AE-BA2A-5E75-9B9B-0CFE5A832D16}"/>
          </ac:spMkLst>
        </pc:spChg>
      </pc:sldChg>
      <pc:sldChg chg="del">
        <pc:chgData name="Breman, Jeroen - Contractor" userId="2c9cab5b-d687-4246-92c1-d7d6de7ac7d5" providerId="ADAL" clId="{A44E191E-1465-474B-8E23-32AA5CF496EC}" dt="2025-09-22T19:21:31.555" v="172" actId="47"/>
        <pc:sldMkLst>
          <pc:docMk/>
          <pc:sldMk cId="847933820" sldId="280"/>
        </pc:sldMkLst>
      </pc:sldChg>
      <pc:sldChg chg="del">
        <pc:chgData name="Breman, Jeroen - Contractor" userId="2c9cab5b-d687-4246-92c1-d7d6de7ac7d5" providerId="ADAL" clId="{A44E191E-1465-474B-8E23-32AA5CF496EC}" dt="2025-09-22T19:21:31.555" v="172" actId="47"/>
        <pc:sldMkLst>
          <pc:docMk/>
          <pc:sldMk cId="739423946" sldId="281"/>
        </pc:sldMkLst>
      </pc:sldChg>
      <pc:sldChg chg="del">
        <pc:chgData name="Breman, Jeroen - Contractor" userId="2c9cab5b-d687-4246-92c1-d7d6de7ac7d5" providerId="ADAL" clId="{A44E191E-1465-474B-8E23-32AA5CF496EC}" dt="2025-09-22T19:21:31.555" v="172" actId="47"/>
        <pc:sldMkLst>
          <pc:docMk/>
          <pc:sldMk cId="2994224730" sldId="282"/>
        </pc:sldMkLst>
      </pc:sldChg>
      <pc:sldChg chg="del">
        <pc:chgData name="Breman, Jeroen - Contractor" userId="2c9cab5b-d687-4246-92c1-d7d6de7ac7d5" providerId="ADAL" clId="{A44E191E-1465-474B-8E23-32AA5CF496EC}" dt="2025-09-22T19:21:31.555" v="172" actId="47"/>
        <pc:sldMkLst>
          <pc:docMk/>
          <pc:sldMk cId="2607214862" sldId="283"/>
        </pc:sldMkLst>
      </pc:sldChg>
      <pc:sldChg chg="del">
        <pc:chgData name="Breman, Jeroen - Contractor" userId="2c9cab5b-d687-4246-92c1-d7d6de7ac7d5" providerId="ADAL" clId="{A44E191E-1465-474B-8E23-32AA5CF496EC}" dt="2025-09-22T19:21:31.555" v="172" actId="47"/>
        <pc:sldMkLst>
          <pc:docMk/>
          <pc:sldMk cId="2143638165" sldId="284"/>
        </pc:sldMkLst>
      </pc:sldChg>
      <pc:sldChg chg="del">
        <pc:chgData name="Breman, Jeroen - Contractor" userId="2c9cab5b-d687-4246-92c1-d7d6de7ac7d5" providerId="ADAL" clId="{A44E191E-1465-474B-8E23-32AA5CF496EC}" dt="2025-09-22T19:21:31.555" v="172" actId="47"/>
        <pc:sldMkLst>
          <pc:docMk/>
          <pc:sldMk cId="2294373481" sldId="285"/>
        </pc:sldMkLst>
      </pc:sldChg>
      <pc:sldChg chg="add del">
        <pc:chgData name="Breman, Jeroen - Contractor" userId="2c9cab5b-d687-4246-92c1-d7d6de7ac7d5" providerId="ADAL" clId="{A44E191E-1465-474B-8E23-32AA5CF496EC}" dt="2025-09-23T12:28:22.709" v="183"/>
        <pc:sldMkLst>
          <pc:docMk/>
          <pc:sldMk cId="1145663186" sldId="286"/>
        </pc:sldMkLst>
      </pc:sldChg>
      <pc:sldChg chg="del">
        <pc:chgData name="Breman, Jeroen - Contractor" userId="2c9cab5b-d687-4246-92c1-d7d6de7ac7d5" providerId="ADAL" clId="{A44E191E-1465-474B-8E23-32AA5CF496EC}" dt="2025-09-22T19:21:31.555" v="172" actId="47"/>
        <pc:sldMkLst>
          <pc:docMk/>
          <pc:sldMk cId="1066344752" sldId="287"/>
        </pc:sldMkLst>
      </pc:sldChg>
      <pc:sldChg chg="add del">
        <pc:chgData name="Breman, Jeroen - Contractor" userId="2c9cab5b-d687-4246-92c1-d7d6de7ac7d5" providerId="ADAL" clId="{A44E191E-1465-474B-8E23-32AA5CF496EC}" dt="2025-09-23T12:28:22.709" v="183"/>
        <pc:sldMkLst>
          <pc:docMk/>
          <pc:sldMk cId="840146030" sldId="288"/>
        </pc:sldMkLst>
      </pc:sldChg>
      <pc:sldChg chg="del">
        <pc:chgData name="Breman, Jeroen - Contractor" userId="2c9cab5b-d687-4246-92c1-d7d6de7ac7d5" providerId="ADAL" clId="{A44E191E-1465-474B-8E23-32AA5CF496EC}" dt="2025-09-22T19:21:31.555" v="172" actId="47"/>
        <pc:sldMkLst>
          <pc:docMk/>
          <pc:sldMk cId="602541512" sldId="289"/>
        </pc:sldMkLst>
      </pc:sldChg>
      <pc:sldChg chg="del">
        <pc:chgData name="Breman, Jeroen - Contractor" userId="2c9cab5b-d687-4246-92c1-d7d6de7ac7d5" providerId="ADAL" clId="{A44E191E-1465-474B-8E23-32AA5CF496EC}" dt="2025-09-22T19:21:31.555" v="172" actId="47"/>
        <pc:sldMkLst>
          <pc:docMk/>
          <pc:sldMk cId="963967709" sldId="290"/>
        </pc:sldMkLst>
      </pc:sldChg>
      <pc:sldChg chg="del">
        <pc:chgData name="Breman, Jeroen - Contractor" userId="2c9cab5b-d687-4246-92c1-d7d6de7ac7d5" providerId="ADAL" clId="{A44E191E-1465-474B-8E23-32AA5CF496EC}" dt="2025-09-22T19:21:31.555" v="172" actId="47"/>
        <pc:sldMkLst>
          <pc:docMk/>
          <pc:sldMk cId="4030619052" sldId="291"/>
        </pc:sldMkLst>
      </pc:sldChg>
      <pc:sldChg chg="del">
        <pc:chgData name="Breman, Jeroen - Contractor" userId="2c9cab5b-d687-4246-92c1-d7d6de7ac7d5" providerId="ADAL" clId="{A44E191E-1465-474B-8E23-32AA5CF496EC}" dt="2025-09-22T19:21:31.555" v="172" actId="47"/>
        <pc:sldMkLst>
          <pc:docMk/>
          <pc:sldMk cId="2413628497" sldId="292"/>
        </pc:sldMkLst>
      </pc:sldChg>
      <pc:sldChg chg="del">
        <pc:chgData name="Breman, Jeroen - Contractor" userId="2c9cab5b-d687-4246-92c1-d7d6de7ac7d5" providerId="ADAL" clId="{A44E191E-1465-474B-8E23-32AA5CF496EC}" dt="2025-09-22T19:21:31.555" v="172" actId="47"/>
        <pc:sldMkLst>
          <pc:docMk/>
          <pc:sldMk cId="2801342854" sldId="293"/>
        </pc:sldMkLst>
      </pc:sldChg>
      <pc:sldChg chg="del">
        <pc:chgData name="Breman, Jeroen - Contractor" userId="2c9cab5b-d687-4246-92c1-d7d6de7ac7d5" providerId="ADAL" clId="{A44E191E-1465-474B-8E23-32AA5CF496EC}" dt="2025-09-22T19:21:31.555" v="172" actId="47"/>
        <pc:sldMkLst>
          <pc:docMk/>
          <pc:sldMk cId="489681601" sldId="294"/>
        </pc:sldMkLst>
      </pc:sldChg>
      <pc:sldChg chg="del">
        <pc:chgData name="Breman, Jeroen - Contractor" userId="2c9cab5b-d687-4246-92c1-d7d6de7ac7d5" providerId="ADAL" clId="{A44E191E-1465-474B-8E23-32AA5CF496EC}" dt="2025-09-22T19:21:31.555" v="172" actId="47"/>
        <pc:sldMkLst>
          <pc:docMk/>
          <pc:sldMk cId="2398220719" sldId="295"/>
        </pc:sldMkLst>
      </pc:sldChg>
      <pc:sldChg chg="del">
        <pc:chgData name="Breman, Jeroen - Contractor" userId="2c9cab5b-d687-4246-92c1-d7d6de7ac7d5" providerId="ADAL" clId="{A44E191E-1465-474B-8E23-32AA5CF496EC}" dt="2025-09-22T19:21:31.555" v="172" actId="47"/>
        <pc:sldMkLst>
          <pc:docMk/>
          <pc:sldMk cId="4001671938" sldId="296"/>
        </pc:sldMkLst>
      </pc:sldChg>
      <pc:sldChg chg="del">
        <pc:chgData name="Breman, Jeroen - Contractor" userId="2c9cab5b-d687-4246-92c1-d7d6de7ac7d5" providerId="ADAL" clId="{A44E191E-1465-474B-8E23-32AA5CF496EC}" dt="2025-09-22T19:21:31.555" v="172" actId="47"/>
        <pc:sldMkLst>
          <pc:docMk/>
          <pc:sldMk cId="3225705571" sldId="297"/>
        </pc:sldMkLst>
      </pc:sldChg>
      <pc:sldChg chg="del">
        <pc:chgData name="Breman, Jeroen - Contractor" userId="2c9cab5b-d687-4246-92c1-d7d6de7ac7d5" providerId="ADAL" clId="{A44E191E-1465-474B-8E23-32AA5CF496EC}" dt="2025-09-22T19:21:31.555" v="172" actId="47"/>
        <pc:sldMkLst>
          <pc:docMk/>
          <pc:sldMk cId="3593197043" sldId="298"/>
        </pc:sldMkLst>
      </pc:sldChg>
      <pc:sldChg chg="del">
        <pc:chgData name="Breman, Jeroen - Contractor" userId="2c9cab5b-d687-4246-92c1-d7d6de7ac7d5" providerId="ADAL" clId="{A44E191E-1465-474B-8E23-32AA5CF496EC}" dt="2025-09-22T19:21:31.555" v="172" actId="47"/>
        <pc:sldMkLst>
          <pc:docMk/>
          <pc:sldMk cId="3049730834" sldId="299"/>
        </pc:sldMkLst>
      </pc:sldChg>
      <pc:sldChg chg="del">
        <pc:chgData name="Breman, Jeroen - Contractor" userId="2c9cab5b-d687-4246-92c1-d7d6de7ac7d5" providerId="ADAL" clId="{A44E191E-1465-474B-8E23-32AA5CF496EC}" dt="2025-09-22T19:21:31.555" v="172" actId="47"/>
        <pc:sldMkLst>
          <pc:docMk/>
          <pc:sldMk cId="200313293" sldId="300"/>
        </pc:sldMkLst>
      </pc:sldChg>
      <pc:sldChg chg="del">
        <pc:chgData name="Breman, Jeroen - Contractor" userId="2c9cab5b-d687-4246-92c1-d7d6de7ac7d5" providerId="ADAL" clId="{A44E191E-1465-474B-8E23-32AA5CF496EC}" dt="2025-09-22T19:21:31.555" v="172" actId="47"/>
        <pc:sldMkLst>
          <pc:docMk/>
          <pc:sldMk cId="431493940" sldId="301"/>
        </pc:sldMkLst>
      </pc:sldChg>
      <pc:sldChg chg="del">
        <pc:chgData name="Breman, Jeroen - Contractor" userId="2c9cab5b-d687-4246-92c1-d7d6de7ac7d5" providerId="ADAL" clId="{A44E191E-1465-474B-8E23-32AA5CF496EC}" dt="2025-09-22T19:21:31.555" v="172" actId="47"/>
        <pc:sldMkLst>
          <pc:docMk/>
          <pc:sldMk cId="2877823573" sldId="302"/>
        </pc:sldMkLst>
      </pc:sldChg>
      <pc:sldChg chg="del">
        <pc:chgData name="Breman, Jeroen - Contractor" userId="2c9cab5b-d687-4246-92c1-d7d6de7ac7d5" providerId="ADAL" clId="{A44E191E-1465-474B-8E23-32AA5CF496EC}" dt="2025-09-22T19:21:31.555" v="172" actId="47"/>
        <pc:sldMkLst>
          <pc:docMk/>
          <pc:sldMk cId="1019822435" sldId="303"/>
        </pc:sldMkLst>
      </pc:sldChg>
      <pc:sldChg chg="del">
        <pc:chgData name="Breman, Jeroen - Contractor" userId="2c9cab5b-d687-4246-92c1-d7d6de7ac7d5" providerId="ADAL" clId="{A44E191E-1465-474B-8E23-32AA5CF496EC}" dt="2025-09-22T19:21:31.555" v="172" actId="47"/>
        <pc:sldMkLst>
          <pc:docMk/>
          <pc:sldMk cId="1705070013" sldId="304"/>
        </pc:sldMkLst>
      </pc:sldChg>
      <pc:sldChg chg="del">
        <pc:chgData name="Breman, Jeroen - Contractor" userId="2c9cab5b-d687-4246-92c1-d7d6de7ac7d5" providerId="ADAL" clId="{A44E191E-1465-474B-8E23-32AA5CF496EC}" dt="2025-09-22T19:21:31.555" v="172" actId="47"/>
        <pc:sldMkLst>
          <pc:docMk/>
          <pc:sldMk cId="4116190167" sldId="305"/>
        </pc:sldMkLst>
      </pc:sldChg>
      <pc:sldChg chg="del">
        <pc:chgData name="Breman, Jeroen - Contractor" userId="2c9cab5b-d687-4246-92c1-d7d6de7ac7d5" providerId="ADAL" clId="{A44E191E-1465-474B-8E23-32AA5CF496EC}" dt="2025-09-22T19:21:31.555" v="172" actId="47"/>
        <pc:sldMkLst>
          <pc:docMk/>
          <pc:sldMk cId="1094572636" sldId="306"/>
        </pc:sldMkLst>
      </pc:sldChg>
      <pc:sldChg chg="del">
        <pc:chgData name="Breman, Jeroen - Contractor" userId="2c9cab5b-d687-4246-92c1-d7d6de7ac7d5" providerId="ADAL" clId="{A44E191E-1465-474B-8E23-32AA5CF496EC}" dt="2025-09-22T19:21:31.555" v="172" actId="47"/>
        <pc:sldMkLst>
          <pc:docMk/>
          <pc:sldMk cId="1202616088" sldId="307"/>
        </pc:sldMkLst>
      </pc:sldChg>
      <pc:sldChg chg="del">
        <pc:chgData name="Breman, Jeroen - Contractor" userId="2c9cab5b-d687-4246-92c1-d7d6de7ac7d5" providerId="ADAL" clId="{A44E191E-1465-474B-8E23-32AA5CF496EC}" dt="2025-09-22T19:21:31.555" v="172" actId="47"/>
        <pc:sldMkLst>
          <pc:docMk/>
          <pc:sldMk cId="1814518457" sldId="308"/>
        </pc:sldMkLst>
      </pc:sldChg>
      <pc:sldChg chg="del">
        <pc:chgData name="Breman, Jeroen - Contractor" userId="2c9cab5b-d687-4246-92c1-d7d6de7ac7d5" providerId="ADAL" clId="{A44E191E-1465-474B-8E23-32AA5CF496EC}" dt="2025-09-22T19:21:31.555" v="172" actId="47"/>
        <pc:sldMkLst>
          <pc:docMk/>
          <pc:sldMk cId="2445133519" sldId="309"/>
        </pc:sldMkLst>
      </pc:sldChg>
      <pc:sldChg chg="del">
        <pc:chgData name="Breman, Jeroen - Contractor" userId="2c9cab5b-d687-4246-92c1-d7d6de7ac7d5" providerId="ADAL" clId="{A44E191E-1465-474B-8E23-32AA5CF496EC}" dt="2025-09-22T19:21:31.555" v="172" actId="47"/>
        <pc:sldMkLst>
          <pc:docMk/>
          <pc:sldMk cId="509581572" sldId="310"/>
        </pc:sldMkLst>
      </pc:sldChg>
      <pc:sldChg chg="del">
        <pc:chgData name="Breman, Jeroen - Contractor" userId="2c9cab5b-d687-4246-92c1-d7d6de7ac7d5" providerId="ADAL" clId="{A44E191E-1465-474B-8E23-32AA5CF496EC}" dt="2025-09-22T19:21:31.555" v="172" actId="47"/>
        <pc:sldMkLst>
          <pc:docMk/>
          <pc:sldMk cId="3935337489" sldId="311"/>
        </pc:sldMkLst>
      </pc:sldChg>
      <pc:sldChg chg="del">
        <pc:chgData name="Breman, Jeroen - Contractor" userId="2c9cab5b-d687-4246-92c1-d7d6de7ac7d5" providerId="ADAL" clId="{A44E191E-1465-474B-8E23-32AA5CF496EC}" dt="2025-09-22T19:21:31.555" v="172" actId="47"/>
        <pc:sldMkLst>
          <pc:docMk/>
          <pc:sldMk cId="2008740295" sldId="312"/>
        </pc:sldMkLst>
      </pc:sldChg>
      <pc:sldChg chg="del">
        <pc:chgData name="Breman, Jeroen - Contractor" userId="2c9cab5b-d687-4246-92c1-d7d6de7ac7d5" providerId="ADAL" clId="{A44E191E-1465-474B-8E23-32AA5CF496EC}" dt="2025-09-22T19:21:31.555" v="172" actId="47"/>
        <pc:sldMkLst>
          <pc:docMk/>
          <pc:sldMk cId="3886477192" sldId="313"/>
        </pc:sldMkLst>
      </pc:sldChg>
      <pc:sldChg chg="del">
        <pc:chgData name="Breman, Jeroen - Contractor" userId="2c9cab5b-d687-4246-92c1-d7d6de7ac7d5" providerId="ADAL" clId="{A44E191E-1465-474B-8E23-32AA5CF496EC}" dt="2025-09-22T19:21:31.555" v="172" actId="47"/>
        <pc:sldMkLst>
          <pc:docMk/>
          <pc:sldMk cId="290089012" sldId="314"/>
        </pc:sldMkLst>
      </pc:sldChg>
      <pc:sldChg chg="del">
        <pc:chgData name="Breman, Jeroen - Contractor" userId="2c9cab5b-d687-4246-92c1-d7d6de7ac7d5" providerId="ADAL" clId="{A44E191E-1465-474B-8E23-32AA5CF496EC}" dt="2025-09-22T19:21:31.555" v="172" actId="47"/>
        <pc:sldMkLst>
          <pc:docMk/>
          <pc:sldMk cId="1159731024" sldId="315"/>
        </pc:sldMkLst>
      </pc:sldChg>
      <pc:sldChg chg="del">
        <pc:chgData name="Breman, Jeroen - Contractor" userId="2c9cab5b-d687-4246-92c1-d7d6de7ac7d5" providerId="ADAL" clId="{A44E191E-1465-474B-8E23-32AA5CF496EC}" dt="2025-09-22T19:21:31.555" v="172" actId="47"/>
        <pc:sldMkLst>
          <pc:docMk/>
          <pc:sldMk cId="389304301" sldId="316"/>
        </pc:sldMkLst>
      </pc:sldChg>
      <pc:sldChg chg="modSp add del mod">
        <pc:chgData name="Breman, Jeroen - Contractor" userId="2c9cab5b-d687-4246-92c1-d7d6de7ac7d5" providerId="ADAL" clId="{A44E191E-1465-474B-8E23-32AA5CF496EC}" dt="2025-09-23T12:30:02.008" v="191" actId="948"/>
        <pc:sldMkLst>
          <pc:docMk/>
          <pc:sldMk cId="255033307" sldId="317"/>
        </pc:sldMkLst>
        <pc:spChg chg="mod">
          <ac:chgData name="Breman, Jeroen - Contractor" userId="2c9cab5b-d687-4246-92c1-d7d6de7ac7d5" providerId="ADAL" clId="{A44E191E-1465-474B-8E23-32AA5CF496EC}" dt="2025-09-23T12:30:02.008" v="191" actId="948"/>
          <ac:spMkLst>
            <pc:docMk/>
            <pc:sldMk cId="255033307" sldId="317"/>
            <ac:spMk id="5" creationId="{BA408368-580C-760A-FF0E-C9E7685AF782}"/>
          </ac:spMkLst>
        </pc:spChg>
      </pc:sldChg>
      <pc:sldChg chg="modSp add del">
        <pc:chgData name="Breman, Jeroen - Contractor" userId="2c9cab5b-d687-4246-92c1-d7d6de7ac7d5" providerId="ADAL" clId="{A44E191E-1465-474B-8E23-32AA5CF496EC}" dt="2025-09-23T12:30:28.179" v="192"/>
        <pc:sldMkLst>
          <pc:docMk/>
          <pc:sldMk cId="1546432885" sldId="318"/>
        </pc:sldMkLst>
        <pc:spChg chg="mod">
          <ac:chgData name="Breman, Jeroen - Contractor" userId="2c9cab5b-d687-4246-92c1-d7d6de7ac7d5" providerId="ADAL" clId="{A44E191E-1465-474B-8E23-32AA5CF496EC}" dt="2025-09-23T12:30:28.179" v="192"/>
          <ac:spMkLst>
            <pc:docMk/>
            <pc:sldMk cId="1546432885" sldId="318"/>
            <ac:spMk id="13" creationId="{0258A88B-A509-184A-C868-0E60B0399037}"/>
          </ac:spMkLst>
        </pc:spChg>
      </pc:sldChg>
      <pc:sldChg chg="del">
        <pc:chgData name="Breman, Jeroen - Contractor" userId="2c9cab5b-d687-4246-92c1-d7d6de7ac7d5" providerId="ADAL" clId="{A44E191E-1465-474B-8E23-32AA5CF496EC}" dt="2025-09-19T21:47:52.945" v="2" actId="47"/>
        <pc:sldMkLst>
          <pc:docMk/>
          <pc:sldMk cId="1159354363" sldId="319"/>
        </pc:sldMkLst>
      </pc:sldChg>
      <pc:sldChg chg="delSp add setBg delDesignElem">
        <pc:chgData name="Breman, Jeroen - Contractor" userId="2c9cab5b-d687-4246-92c1-d7d6de7ac7d5" providerId="ADAL" clId="{A44E191E-1465-474B-8E23-32AA5CF496EC}" dt="2025-09-22T19:07:00.560" v="25"/>
        <pc:sldMkLst>
          <pc:docMk/>
          <pc:sldMk cId="2950081474" sldId="319"/>
        </pc:sldMkLst>
      </pc:sldChg>
      <pc:sldChg chg="new del ord">
        <pc:chgData name="Breman, Jeroen - Contractor" userId="2c9cab5b-d687-4246-92c1-d7d6de7ac7d5" providerId="ADAL" clId="{A44E191E-1465-474B-8E23-32AA5CF496EC}" dt="2025-09-19T21:48:42.823" v="8" actId="47"/>
        <pc:sldMkLst>
          <pc:docMk/>
          <pc:sldMk cId="2988356503" sldId="319"/>
        </pc:sldMkLst>
      </pc:sldChg>
      <pc:sldChg chg="delSp add del setBg delDesignElem">
        <pc:chgData name="Breman, Jeroen - Contractor" userId="2c9cab5b-d687-4246-92c1-d7d6de7ac7d5" providerId="ADAL" clId="{A44E191E-1465-474B-8E23-32AA5CF496EC}" dt="2025-09-22T19:07:00.118" v="23" actId="47"/>
        <pc:sldMkLst>
          <pc:docMk/>
          <pc:sldMk cId="2950081474" sldId="320"/>
        </pc:sldMkLst>
      </pc:sldChg>
      <pc:sldChg chg="modSp add">
        <pc:chgData name="Breman, Jeroen - Contractor" userId="2c9cab5b-d687-4246-92c1-d7d6de7ac7d5" providerId="ADAL" clId="{A44E191E-1465-474B-8E23-32AA5CF496EC}" dt="2025-09-22T19:07:06.832" v="26"/>
        <pc:sldMkLst>
          <pc:docMk/>
          <pc:sldMk cId="4069039835" sldId="320"/>
        </pc:sldMkLst>
        <pc:spChg chg="mod">
          <ac:chgData name="Breman, Jeroen - Contractor" userId="2c9cab5b-d687-4246-92c1-d7d6de7ac7d5" providerId="ADAL" clId="{A44E191E-1465-474B-8E23-32AA5CF496EC}" dt="2025-09-22T19:07:06.832" v="26"/>
          <ac:spMkLst>
            <pc:docMk/>
            <pc:sldMk cId="4069039835" sldId="320"/>
            <ac:spMk id="2" creationId="{4FB3593C-CAAA-27BD-4CA9-D8E4CD4139BC}"/>
          </ac:spMkLst>
        </pc:spChg>
      </pc:sldChg>
      <pc:sldChg chg="addSp delSp modSp add del mod">
        <pc:chgData name="Breman, Jeroen - Contractor" userId="2c9cab5b-d687-4246-92c1-d7d6de7ac7d5" providerId="ADAL" clId="{A44E191E-1465-474B-8E23-32AA5CF496EC}" dt="2025-09-23T12:27:57.756" v="179" actId="47"/>
        <pc:sldMkLst>
          <pc:docMk/>
          <pc:sldMk cId="3197829762" sldId="321"/>
        </pc:sldMkLst>
      </pc:sldChg>
      <pc:sldChg chg="add">
        <pc:chgData name="Breman, Jeroen - Contractor" userId="2c9cab5b-d687-4246-92c1-d7d6de7ac7d5" providerId="ADAL" clId="{A44E191E-1465-474B-8E23-32AA5CF496EC}" dt="2025-09-22T19:04:26.988" v="22"/>
        <pc:sldMkLst>
          <pc:docMk/>
          <pc:sldMk cId="847442174" sldId="322"/>
        </pc:sldMkLst>
      </pc:sldChg>
      <pc:sldChg chg="add del">
        <pc:chgData name="Breman, Jeroen - Contractor" userId="2c9cab5b-d687-4246-92c1-d7d6de7ac7d5" providerId="ADAL" clId="{A44E191E-1465-474B-8E23-32AA5CF496EC}" dt="2025-09-23T12:28:09.231" v="180" actId="47"/>
        <pc:sldMkLst>
          <pc:docMk/>
          <pc:sldMk cId="863039186" sldId="323"/>
        </pc:sldMkLst>
      </pc:sldChg>
      <pc:sldChg chg="add del">
        <pc:chgData name="Breman, Jeroen - Contractor" userId="2c9cab5b-d687-4246-92c1-d7d6de7ac7d5" providerId="ADAL" clId="{A44E191E-1465-474B-8E23-32AA5CF496EC}" dt="2025-09-22T19:22:35.081" v="175" actId="47"/>
        <pc:sldMkLst>
          <pc:docMk/>
          <pc:sldMk cId="2772183722" sldId="324"/>
        </pc:sldMkLst>
      </pc:sldChg>
      <pc:sldChg chg="add">
        <pc:chgData name="Breman, Jeroen - Contractor" userId="2c9cab5b-d687-4246-92c1-d7d6de7ac7d5" providerId="ADAL" clId="{A44E191E-1465-474B-8E23-32AA5CF496EC}" dt="2025-09-22T19:04:26.988" v="22"/>
        <pc:sldMkLst>
          <pc:docMk/>
          <pc:sldMk cId="581494735" sldId="325"/>
        </pc:sldMkLst>
      </pc:sldChg>
      <pc:sldChg chg="add">
        <pc:chgData name="Breman, Jeroen - Contractor" userId="2c9cab5b-d687-4246-92c1-d7d6de7ac7d5" providerId="ADAL" clId="{A44E191E-1465-474B-8E23-32AA5CF496EC}" dt="2025-09-22T19:04:26.988" v="22"/>
        <pc:sldMkLst>
          <pc:docMk/>
          <pc:sldMk cId="3118717449" sldId="326"/>
        </pc:sldMkLst>
      </pc:sldChg>
      <pc:sldChg chg="add">
        <pc:chgData name="Breman, Jeroen - Contractor" userId="2c9cab5b-d687-4246-92c1-d7d6de7ac7d5" providerId="ADAL" clId="{A44E191E-1465-474B-8E23-32AA5CF496EC}" dt="2025-09-22T19:04:26.988" v="22"/>
        <pc:sldMkLst>
          <pc:docMk/>
          <pc:sldMk cId="2272705780" sldId="327"/>
        </pc:sldMkLst>
      </pc:sldChg>
      <pc:sldChg chg="add">
        <pc:chgData name="Breman, Jeroen - Contractor" userId="2c9cab5b-d687-4246-92c1-d7d6de7ac7d5" providerId="ADAL" clId="{A44E191E-1465-474B-8E23-32AA5CF496EC}" dt="2025-09-22T19:04:26.988" v="22"/>
        <pc:sldMkLst>
          <pc:docMk/>
          <pc:sldMk cId="528823221" sldId="328"/>
        </pc:sldMkLst>
      </pc:sldChg>
      <pc:sldChg chg="add">
        <pc:chgData name="Breman, Jeroen - Contractor" userId="2c9cab5b-d687-4246-92c1-d7d6de7ac7d5" providerId="ADAL" clId="{A44E191E-1465-474B-8E23-32AA5CF496EC}" dt="2025-09-22T19:04:26.988" v="22"/>
        <pc:sldMkLst>
          <pc:docMk/>
          <pc:sldMk cId="3477724615" sldId="329"/>
        </pc:sldMkLst>
      </pc:sldChg>
      <pc:sldChg chg="add">
        <pc:chgData name="Breman, Jeroen - Contractor" userId="2c9cab5b-d687-4246-92c1-d7d6de7ac7d5" providerId="ADAL" clId="{A44E191E-1465-474B-8E23-32AA5CF496EC}" dt="2025-09-22T19:04:26.988" v="22"/>
        <pc:sldMkLst>
          <pc:docMk/>
          <pc:sldMk cId="1479009906" sldId="330"/>
        </pc:sldMkLst>
      </pc:sldChg>
      <pc:sldChg chg="add">
        <pc:chgData name="Breman, Jeroen - Contractor" userId="2c9cab5b-d687-4246-92c1-d7d6de7ac7d5" providerId="ADAL" clId="{A44E191E-1465-474B-8E23-32AA5CF496EC}" dt="2025-09-22T19:04:26.988" v="22"/>
        <pc:sldMkLst>
          <pc:docMk/>
          <pc:sldMk cId="3383548419" sldId="331"/>
        </pc:sldMkLst>
      </pc:sldChg>
      <pc:sldChg chg="add">
        <pc:chgData name="Breman, Jeroen - Contractor" userId="2c9cab5b-d687-4246-92c1-d7d6de7ac7d5" providerId="ADAL" clId="{A44E191E-1465-474B-8E23-32AA5CF496EC}" dt="2025-09-22T19:04:26.988" v="22"/>
        <pc:sldMkLst>
          <pc:docMk/>
          <pc:sldMk cId="3647510615" sldId="332"/>
        </pc:sldMkLst>
      </pc:sldChg>
      <pc:sldChg chg="add">
        <pc:chgData name="Breman, Jeroen - Contractor" userId="2c9cab5b-d687-4246-92c1-d7d6de7ac7d5" providerId="ADAL" clId="{A44E191E-1465-474B-8E23-32AA5CF496EC}" dt="2025-09-22T19:04:26.988" v="22"/>
        <pc:sldMkLst>
          <pc:docMk/>
          <pc:sldMk cId="3690441890" sldId="333"/>
        </pc:sldMkLst>
      </pc:sldChg>
      <pc:sldChg chg="add">
        <pc:chgData name="Breman, Jeroen - Contractor" userId="2c9cab5b-d687-4246-92c1-d7d6de7ac7d5" providerId="ADAL" clId="{A44E191E-1465-474B-8E23-32AA5CF496EC}" dt="2025-09-22T19:04:26.988" v="22"/>
        <pc:sldMkLst>
          <pc:docMk/>
          <pc:sldMk cId="3642838631" sldId="334"/>
        </pc:sldMkLst>
      </pc:sldChg>
      <pc:sldChg chg="add">
        <pc:chgData name="Breman, Jeroen - Contractor" userId="2c9cab5b-d687-4246-92c1-d7d6de7ac7d5" providerId="ADAL" clId="{A44E191E-1465-474B-8E23-32AA5CF496EC}" dt="2025-09-22T19:04:26.988" v="22"/>
        <pc:sldMkLst>
          <pc:docMk/>
          <pc:sldMk cId="1905102942" sldId="335"/>
        </pc:sldMkLst>
      </pc:sldChg>
      <pc:sldChg chg="modSp add mod">
        <pc:chgData name="Breman, Jeroen - Contractor" userId="2c9cab5b-d687-4246-92c1-d7d6de7ac7d5" providerId="ADAL" clId="{A44E191E-1465-474B-8E23-32AA5CF496EC}" dt="2025-09-24T00:29:26.608" v="193" actId="1440"/>
        <pc:sldMkLst>
          <pc:docMk/>
          <pc:sldMk cId="866672365" sldId="336"/>
        </pc:sldMkLst>
        <pc:picChg chg="mod">
          <ac:chgData name="Breman, Jeroen - Contractor" userId="2c9cab5b-d687-4246-92c1-d7d6de7ac7d5" providerId="ADAL" clId="{A44E191E-1465-474B-8E23-32AA5CF496EC}" dt="2025-09-24T00:29:26.608" v="193" actId="1440"/>
          <ac:picMkLst>
            <pc:docMk/>
            <pc:sldMk cId="866672365" sldId="336"/>
            <ac:picMk id="6" creationId="{01EC5ADE-3880-A5AB-E456-3092220B3129}"/>
          </ac:picMkLst>
        </pc:picChg>
      </pc:sldChg>
      <pc:sldChg chg="add">
        <pc:chgData name="Breman, Jeroen - Contractor" userId="2c9cab5b-d687-4246-92c1-d7d6de7ac7d5" providerId="ADAL" clId="{A44E191E-1465-474B-8E23-32AA5CF496EC}" dt="2025-09-22T19:04:26.988" v="22"/>
        <pc:sldMkLst>
          <pc:docMk/>
          <pc:sldMk cId="2674499246" sldId="337"/>
        </pc:sldMkLst>
      </pc:sldChg>
      <pc:sldChg chg="add">
        <pc:chgData name="Breman, Jeroen - Contractor" userId="2c9cab5b-d687-4246-92c1-d7d6de7ac7d5" providerId="ADAL" clId="{A44E191E-1465-474B-8E23-32AA5CF496EC}" dt="2025-09-22T19:04:26.988" v="22"/>
        <pc:sldMkLst>
          <pc:docMk/>
          <pc:sldMk cId="423955530" sldId="338"/>
        </pc:sldMkLst>
      </pc:sldChg>
      <pc:sldChg chg="add">
        <pc:chgData name="Breman, Jeroen - Contractor" userId="2c9cab5b-d687-4246-92c1-d7d6de7ac7d5" providerId="ADAL" clId="{A44E191E-1465-474B-8E23-32AA5CF496EC}" dt="2025-09-22T19:04:26.988" v="22"/>
        <pc:sldMkLst>
          <pc:docMk/>
          <pc:sldMk cId="3117918403" sldId="339"/>
        </pc:sldMkLst>
      </pc:sldChg>
      <pc:sldChg chg="add">
        <pc:chgData name="Breman, Jeroen - Contractor" userId="2c9cab5b-d687-4246-92c1-d7d6de7ac7d5" providerId="ADAL" clId="{A44E191E-1465-474B-8E23-32AA5CF496EC}" dt="2025-09-22T19:04:26.988" v="22"/>
        <pc:sldMkLst>
          <pc:docMk/>
          <pc:sldMk cId="3276274308" sldId="340"/>
        </pc:sldMkLst>
      </pc:sldChg>
      <pc:sldChg chg="add">
        <pc:chgData name="Breman, Jeroen - Contractor" userId="2c9cab5b-d687-4246-92c1-d7d6de7ac7d5" providerId="ADAL" clId="{A44E191E-1465-474B-8E23-32AA5CF496EC}" dt="2025-09-22T19:04:26.988" v="22"/>
        <pc:sldMkLst>
          <pc:docMk/>
          <pc:sldMk cId="2639459273" sldId="341"/>
        </pc:sldMkLst>
      </pc:sldChg>
      <pc:sldChg chg="add">
        <pc:chgData name="Breman, Jeroen - Contractor" userId="2c9cab5b-d687-4246-92c1-d7d6de7ac7d5" providerId="ADAL" clId="{A44E191E-1465-474B-8E23-32AA5CF496EC}" dt="2025-09-22T19:04:26.988" v="22"/>
        <pc:sldMkLst>
          <pc:docMk/>
          <pc:sldMk cId="212322558" sldId="342"/>
        </pc:sldMkLst>
      </pc:sldChg>
      <pc:sldChg chg="add">
        <pc:chgData name="Breman, Jeroen - Contractor" userId="2c9cab5b-d687-4246-92c1-d7d6de7ac7d5" providerId="ADAL" clId="{A44E191E-1465-474B-8E23-32AA5CF496EC}" dt="2025-09-22T19:04:26.988" v="22"/>
        <pc:sldMkLst>
          <pc:docMk/>
          <pc:sldMk cId="3300015538" sldId="343"/>
        </pc:sldMkLst>
      </pc:sldChg>
      <pc:sldChg chg="add">
        <pc:chgData name="Breman, Jeroen - Contractor" userId="2c9cab5b-d687-4246-92c1-d7d6de7ac7d5" providerId="ADAL" clId="{A44E191E-1465-474B-8E23-32AA5CF496EC}" dt="2025-09-22T19:04:26.988" v="22"/>
        <pc:sldMkLst>
          <pc:docMk/>
          <pc:sldMk cId="4029660803" sldId="344"/>
        </pc:sldMkLst>
      </pc:sldChg>
      <pc:sldChg chg="add">
        <pc:chgData name="Breman, Jeroen - Contractor" userId="2c9cab5b-d687-4246-92c1-d7d6de7ac7d5" providerId="ADAL" clId="{A44E191E-1465-474B-8E23-32AA5CF496EC}" dt="2025-09-22T19:04:26.988" v="22"/>
        <pc:sldMkLst>
          <pc:docMk/>
          <pc:sldMk cId="3838586819" sldId="345"/>
        </pc:sldMkLst>
      </pc:sldChg>
      <pc:sldChg chg="add">
        <pc:chgData name="Breman, Jeroen - Contractor" userId="2c9cab5b-d687-4246-92c1-d7d6de7ac7d5" providerId="ADAL" clId="{A44E191E-1465-474B-8E23-32AA5CF496EC}" dt="2025-09-22T19:04:26.988" v="22"/>
        <pc:sldMkLst>
          <pc:docMk/>
          <pc:sldMk cId="2939333992" sldId="346"/>
        </pc:sldMkLst>
      </pc:sldChg>
      <pc:sldChg chg="add">
        <pc:chgData name="Breman, Jeroen - Contractor" userId="2c9cab5b-d687-4246-92c1-d7d6de7ac7d5" providerId="ADAL" clId="{A44E191E-1465-474B-8E23-32AA5CF496EC}" dt="2025-09-22T19:04:26.988" v="22"/>
        <pc:sldMkLst>
          <pc:docMk/>
          <pc:sldMk cId="3811532921" sldId="347"/>
        </pc:sldMkLst>
      </pc:sldChg>
      <pc:sldChg chg="add">
        <pc:chgData name="Breman, Jeroen - Contractor" userId="2c9cab5b-d687-4246-92c1-d7d6de7ac7d5" providerId="ADAL" clId="{A44E191E-1465-474B-8E23-32AA5CF496EC}" dt="2025-09-22T19:04:26.988" v="22"/>
        <pc:sldMkLst>
          <pc:docMk/>
          <pc:sldMk cId="1834056009" sldId="348"/>
        </pc:sldMkLst>
      </pc:sldChg>
      <pc:sldChg chg="add">
        <pc:chgData name="Breman, Jeroen - Contractor" userId="2c9cab5b-d687-4246-92c1-d7d6de7ac7d5" providerId="ADAL" clId="{A44E191E-1465-474B-8E23-32AA5CF496EC}" dt="2025-09-22T19:04:26.988" v="22"/>
        <pc:sldMkLst>
          <pc:docMk/>
          <pc:sldMk cId="1844775751" sldId="349"/>
        </pc:sldMkLst>
      </pc:sldChg>
      <pc:sldChg chg="add">
        <pc:chgData name="Breman, Jeroen - Contractor" userId="2c9cab5b-d687-4246-92c1-d7d6de7ac7d5" providerId="ADAL" clId="{A44E191E-1465-474B-8E23-32AA5CF496EC}" dt="2025-09-22T19:04:26.988" v="22"/>
        <pc:sldMkLst>
          <pc:docMk/>
          <pc:sldMk cId="2320866390" sldId="350"/>
        </pc:sldMkLst>
      </pc:sldChg>
      <pc:sldChg chg="add">
        <pc:chgData name="Breman, Jeroen - Contractor" userId="2c9cab5b-d687-4246-92c1-d7d6de7ac7d5" providerId="ADAL" clId="{A44E191E-1465-474B-8E23-32AA5CF496EC}" dt="2025-09-22T19:04:26.988" v="22"/>
        <pc:sldMkLst>
          <pc:docMk/>
          <pc:sldMk cId="3332519290" sldId="351"/>
        </pc:sldMkLst>
      </pc:sldChg>
      <pc:sldChg chg="add">
        <pc:chgData name="Breman, Jeroen - Contractor" userId="2c9cab5b-d687-4246-92c1-d7d6de7ac7d5" providerId="ADAL" clId="{A44E191E-1465-474B-8E23-32AA5CF496EC}" dt="2025-09-22T19:04:26.988" v="22"/>
        <pc:sldMkLst>
          <pc:docMk/>
          <pc:sldMk cId="3907237412" sldId="352"/>
        </pc:sldMkLst>
      </pc:sldChg>
      <pc:sldChg chg="add">
        <pc:chgData name="Breman, Jeroen - Contractor" userId="2c9cab5b-d687-4246-92c1-d7d6de7ac7d5" providerId="ADAL" clId="{A44E191E-1465-474B-8E23-32AA5CF496EC}" dt="2025-09-22T19:04:26.988" v="22"/>
        <pc:sldMkLst>
          <pc:docMk/>
          <pc:sldMk cId="4007744528" sldId="353"/>
        </pc:sldMkLst>
      </pc:sldChg>
      <pc:sldChg chg="add">
        <pc:chgData name="Breman, Jeroen - Contractor" userId="2c9cab5b-d687-4246-92c1-d7d6de7ac7d5" providerId="ADAL" clId="{A44E191E-1465-474B-8E23-32AA5CF496EC}" dt="2025-09-22T19:04:26.988" v="22"/>
        <pc:sldMkLst>
          <pc:docMk/>
          <pc:sldMk cId="504609588" sldId="354"/>
        </pc:sldMkLst>
      </pc:sldChg>
      <pc:sldChg chg="add">
        <pc:chgData name="Breman, Jeroen - Contractor" userId="2c9cab5b-d687-4246-92c1-d7d6de7ac7d5" providerId="ADAL" clId="{A44E191E-1465-474B-8E23-32AA5CF496EC}" dt="2025-09-22T19:04:26.988" v="22"/>
        <pc:sldMkLst>
          <pc:docMk/>
          <pc:sldMk cId="2876822319" sldId="355"/>
        </pc:sldMkLst>
      </pc:sldChg>
      <pc:sldChg chg="modSp add mod">
        <pc:chgData name="Breman, Jeroen - Contractor" userId="2c9cab5b-d687-4246-92c1-d7d6de7ac7d5" providerId="ADAL" clId="{A44E191E-1465-474B-8E23-32AA5CF496EC}" dt="2025-09-23T12:28:55.466" v="186" actId="20577"/>
        <pc:sldMkLst>
          <pc:docMk/>
          <pc:sldMk cId="3365848946" sldId="356"/>
        </pc:sldMkLst>
        <pc:spChg chg="mod">
          <ac:chgData name="Breman, Jeroen - Contractor" userId="2c9cab5b-d687-4246-92c1-d7d6de7ac7d5" providerId="ADAL" clId="{A44E191E-1465-474B-8E23-32AA5CF496EC}" dt="2025-09-23T12:28:55.466" v="186" actId="20577"/>
          <ac:spMkLst>
            <pc:docMk/>
            <pc:sldMk cId="3365848946" sldId="356"/>
            <ac:spMk id="6" creationId="{1CF76E19-E21E-AECB-2C52-690B58753B3D}"/>
          </ac:spMkLst>
        </pc:spChg>
      </pc:sldChg>
      <pc:sldChg chg="add">
        <pc:chgData name="Breman, Jeroen - Contractor" userId="2c9cab5b-d687-4246-92c1-d7d6de7ac7d5" providerId="ADAL" clId="{A44E191E-1465-474B-8E23-32AA5CF496EC}" dt="2025-09-22T19:04:26.988" v="22"/>
        <pc:sldMkLst>
          <pc:docMk/>
          <pc:sldMk cId="2659157390" sldId="357"/>
        </pc:sldMkLst>
      </pc:sldChg>
      <pc:sldChg chg="addSp delSp modSp add mod ord">
        <pc:chgData name="Breman, Jeroen - Contractor" userId="2c9cab5b-d687-4246-92c1-d7d6de7ac7d5" providerId="ADAL" clId="{A44E191E-1465-474B-8E23-32AA5CF496EC}" dt="2025-09-23T12:29:18.821" v="187"/>
        <pc:sldMkLst>
          <pc:docMk/>
          <pc:sldMk cId="2753275934" sldId="358"/>
        </pc:sldMkLst>
        <pc:spChg chg="mod">
          <ac:chgData name="Breman, Jeroen - Contractor" userId="2c9cab5b-d687-4246-92c1-d7d6de7ac7d5" providerId="ADAL" clId="{A44E191E-1465-474B-8E23-32AA5CF496EC}" dt="2025-09-23T12:29:18.821" v="187"/>
          <ac:spMkLst>
            <pc:docMk/>
            <pc:sldMk cId="2753275934" sldId="358"/>
            <ac:spMk id="5" creationId="{F244DA64-41CD-6C58-1CE9-6B115BE070A3}"/>
          </ac:spMkLst>
        </pc:spChg>
        <pc:picChg chg="add del mod">
          <ac:chgData name="Breman, Jeroen - Contractor" userId="2c9cab5b-d687-4246-92c1-d7d6de7ac7d5" providerId="ADAL" clId="{A44E191E-1465-474B-8E23-32AA5CF496EC}" dt="2025-09-22T19:10:23.326" v="32" actId="1076"/>
          <ac:picMkLst>
            <pc:docMk/>
            <pc:sldMk cId="2753275934" sldId="358"/>
            <ac:picMk id="7" creationId="{3127AA9A-FA9A-1CA2-97E7-BCF389CF82DF}"/>
          </ac:picMkLst>
        </pc:picChg>
      </pc:sldChg>
      <pc:sldChg chg="add del">
        <pc:chgData name="Breman, Jeroen - Contractor" userId="2c9cab5b-d687-4246-92c1-d7d6de7ac7d5" providerId="ADAL" clId="{A44E191E-1465-474B-8E23-32AA5CF496EC}" dt="2025-09-23T12:28:22.709" v="183"/>
        <pc:sldMkLst>
          <pc:docMk/>
          <pc:sldMk cId="28401822" sldId="35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75C6AA-D72A-E945-9CDA-EEDF1CBF2130}" type="datetimeFigureOut">
              <a:rPr lang="en-US" smtClean="0"/>
              <a:t>9/23/2025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154F6-A4A9-4E4B-BD30-3F788B1C055C}" type="slidenum">
              <a:rPr lang="en-US" smtClean="0"/>
              <a:t>‹#›</a:t>
            </a:fld>
            <a:endParaRPr lang="en-US"/>
          </a:p>
        </p:txBody>
      </p:sp>
    </p:spTree>
    <p:extLst>
      <p:ext uri="{BB962C8B-B14F-4D97-AF65-F5344CB8AC3E}">
        <p14:creationId xmlns:p14="http://schemas.microsoft.com/office/powerpoint/2010/main" val="1313319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4</a:t>
            </a:fld>
            <a:endParaRPr lang="en-US"/>
          </a:p>
        </p:txBody>
      </p:sp>
    </p:spTree>
    <p:extLst>
      <p:ext uri="{BB962C8B-B14F-4D97-AF65-F5344CB8AC3E}">
        <p14:creationId xmlns:p14="http://schemas.microsoft.com/office/powerpoint/2010/main" val="393927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6</a:t>
            </a:fld>
            <a:endParaRPr lang="en-US"/>
          </a:p>
        </p:txBody>
      </p:sp>
    </p:spTree>
    <p:extLst>
      <p:ext uri="{BB962C8B-B14F-4D97-AF65-F5344CB8AC3E}">
        <p14:creationId xmlns:p14="http://schemas.microsoft.com/office/powerpoint/2010/main" val="1285594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intro video</a:t>
            </a:r>
          </a:p>
        </p:txBody>
      </p:sp>
      <p:sp>
        <p:nvSpPr>
          <p:cNvPr id="4" name="Slide Number Placeholder 3"/>
          <p:cNvSpPr>
            <a:spLocks noGrp="1"/>
          </p:cNvSpPr>
          <p:nvPr>
            <p:ph type="sldNum" sz="quarter" idx="5"/>
          </p:nvPr>
        </p:nvSpPr>
        <p:spPr/>
        <p:txBody>
          <a:bodyPr/>
          <a:lstStyle/>
          <a:p>
            <a:fld id="{527154F6-A4A9-4E4B-BD30-3F788B1C055C}" type="slidenum">
              <a:rPr lang="en-US" smtClean="0"/>
              <a:t>8</a:t>
            </a:fld>
            <a:endParaRPr lang="en-US"/>
          </a:p>
        </p:txBody>
      </p:sp>
    </p:spTree>
    <p:extLst>
      <p:ext uri="{BB962C8B-B14F-4D97-AF65-F5344CB8AC3E}">
        <p14:creationId xmlns:p14="http://schemas.microsoft.com/office/powerpoint/2010/main" val="622248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10</a:t>
            </a:fld>
            <a:endParaRPr lang="en-US"/>
          </a:p>
        </p:txBody>
      </p:sp>
    </p:spTree>
    <p:extLst>
      <p:ext uri="{BB962C8B-B14F-4D97-AF65-F5344CB8AC3E}">
        <p14:creationId xmlns:p14="http://schemas.microsoft.com/office/powerpoint/2010/main" val="1359101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15</a:t>
            </a:fld>
            <a:endParaRPr lang="en-US"/>
          </a:p>
        </p:txBody>
      </p:sp>
    </p:spTree>
    <p:extLst>
      <p:ext uri="{BB962C8B-B14F-4D97-AF65-F5344CB8AC3E}">
        <p14:creationId xmlns:p14="http://schemas.microsoft.com/office/powerpoint/2010/main" val="310179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Jaya if we need to talk about the Compare tool. </a:t>
            </a:r>
          </a:p>
        </p:txBody>
      </p:sp>
      <p:sp>
        <p:nvSpPr>
          <p:cNvPr id="4" name="Slide Number Placeholder 3"/>
          <p:cNvSpPr>
            <a:spLocks noGrp="1"/>
          </p:cNvSpPr>
          <p:nvPr>
            <p:ph type="sldNum" sz="quarter" idx="5"/>
          </p:nvPr>
        </p:nvSpPr>
        <p:spPr/>
        <p:txBody>
          <a:bodyPr/>
          <a:lstStyle/>
          <a:p>
            <a:fld id="{527154F6-A4A9-4E4B-BD30-3F788B1C055C}" type="slidenum">
              <a:rPr lang="en-US" smtClean="0"/>
              <a:t>22</a:t>
            </a:fld>
            <a:endParaRPr lang="en-US"/>
          </a:p>
        </p:txBody>
      </p:sp>
    </p:spTree>
    <p:extLst>
      <p:ext uri="{BB962C8B-B14F-4D97-AF65-F5344CB8AC3E}">
        <p14:creationId xmlns:p14="http://schemas.microsoft.com/office/powerpoint/2010/main" val="1920304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32C6F-450B-D869-D320-3A3163EC0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1912E8-66BB-649E-705A-D7EC9D7DFF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89A563-0695-B255-04F8-C7B7446BBAC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984FEC-193A-D90E-6F42-1135961FADF3}"/>
              </a:ext>
            </a:extLst>
          </p:cNvPr>
          <p:cNvSpPr>
            <a:spLocks noGrp="1"/>
          </p:cNvSpPr>
          <p:nvPr>
            <p:ph type="sldNum" sz="quarter" idx="5"/>
          </p:nvPr>
        </p:nvSpPr>
        <p:spPr/>
        <p:txBody>
          <a:bodyPr/>
          <a:lstStyle/>
          <a:p>
            <a:fld id="{527154F6-A4A9-4E4B-BD30-3F788B1C055C}" type="slidenum">
              <a:rPr lang="en-US" smtClean="0"/>
              <a:t>25</a:t>
            </a:fld>
            <a:endParaRPr lang="en-US"/>
          </a:p>
        </p:txBody>
      </p:sp>
    </p:spTree>
    <p:extLst>
      <p:ext uri="{BB962C8B-B14F-4D97-AF65-F5344CB8AC3E}">
        <p14:creationId xmlns:p14="http://schemas.microsoft.com/office/powerpoint/2010/main" val="3197048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27</a:t>
            </a:fld>
            <a:endParaRPr lang="en-US"/>
          </a:p>
        </p:txBody>
      </p:sp>
    </p:spTree>
    <p:extLst>
      <p:ext uri="{BB962C8B-B14F-4D97-AF65-F5344CB8AC3E}">
        <p14:creationId xmlns:p14="http://schemas.microsoft.com/office/powerpoint/2010/main" val="1133688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svg"/><Relationship Id="rId7" Type="http://schemas.openxmlformats.org/officeDocument/2006/relationships/image" Target="../media/image15.sv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25.svg"/><Relationship Id="rId4" Type="http://schemas.openxmlformats.org/officeDocument/2006/relationships/image" Target="../media/image2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Light">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B8BD5366-D77D-EEF6-D9F1-8F7996F4B7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7098452" y="0"/>
            <a:ext cx="5093547" cy="5093547"/>
          </a:xfrm>
          <a:prstGeom prst="rect">
            <a:avLst/>
          </a:prstGeom>
        </p:spPr>
      </p:pic>
      <p:sp>
        <p:nvSpPr>
          <p:cNvPr id="2" name="Title 1">
            <a:extLst>
              <a:ext uri="{FF2B5EF4-FFF2-40B4-BE49-F238E27FC236}">
                <a16:creationId xmlns:a16="http://schemas.microsoft.com/office/drawing/2014/main" id="{DC9360B6-4A46-C851-2C47-C8AD91D9E145}"/>
              </a:ext>
            </a:extLst>
          </p:cNvPr>
          <p:cNvSpPr>
            <a:spLocks noGrp="1"/>
          </p:cNvSpPr>
          <p:nvPr>
            <p:ph type="ctrTitle"/>
          </p:nvPr>
        </p:nvSpPr>
        <p:spPr>
          <a:xfrm>
            <a:off x="406948" y="2184760"/>
            <a:ext cx="7936334" cy="2387600"/>
          </a:xfrm>
        </p:spPr>
        <p:txBody>
          <a:bodyPr anchor="b">
            <a:normAutofit/>
          </a:bodyPr>
          <a:lstStyle>
            <a:lvl1pPr algn="l">
              <a:defRPr sz="5200" b="1" i="0">
                <a:solidFill>
                  <a:srgbClr val="1D3351"/>
                </a:solidFill>
                <a:latin typeface="Acherus Grotesque"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24E229A1-C6C6-3F63-620A-5F7907761900}"/>
              </a:ext>
            </a:extLst>
          </p:cNvPr>
          <p:cNvSpPr>
            <a:spLocks noGrp="1"/>
          </p:cNvSpPr>
          <p:nvPr>
            <p:ph type="subTitle" idx="1"/>
          </p:nvPr>
        </p:nvSpPr>
        <p:spPr>
          <a:xfrm>
            <a:off x="406948" y="4590435"/>
            <a:ext cx="7936334" cy="1022817"/>
          </a:xfrm>
        </p:spPr>
        <p:txBody>
          <a:bodyPr>
            <a:normAutofit/>
          </a:bodyPr>
          <a:lstStyle>
            <a:lvl1pPr marL="0" indent="0" algn="l">
              <a:buNone/>
              <a:defRPr sz="2200" b="0" i="0">
                <a:solidFill>
                  <a:srgbClr val="1D3351"/>
                </a:solidFill>
                <a:latin typeface="Acherus Grotesqu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3">
            <a:extLst>
              <a:ext uri="{FF2B5EF4-FFF2-40B4-BE49-F238E27FC236}">
                <a16:creationId xmlns:a16="http://schemas.microsoft.com/office/drawing/2014/main" id="{886A437F-DC59-486A-D4A1-C59983DFB583}"/>
              </a:ext>
            </a:extLst>
          </p:cNvPr>
          <p:cNvSpPr>
            <a:spLocks noGrp="1"/>
          </p:cNvSpPr>
          <p:nvPr>
            <p:ph type="body" sz="quarter" idx="12" hasCustomPrompt="1"/>
          </p:nvPr>
        </p:nvSpPr>
        <p:spPr>
          <a:xfrm>
            <a:off x="8617989" y="6211920"/>
            <a:ext cx="3167063" cy="371475"/>
          </a:xfrm>
        </p:spPr>
        <p:txBody>
          <a:bodyPr anchor="ctr">
            <a:normAutofit/>
          </a:bodyPr>
          <a:lstStyle>
            <a:lvl1pPr marL="0" indent="0" algn="r">
              <a:buNone/>
              <a:defRPr sz="1600" spc="300">
                <a:solidFill>
                  <a:srgbClr val="1D335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01.02.2025</a:t>
            </a:r>
          </a:p>
        </p:txBody>
      </p:sp>
      <p:pic>
        <p:nvPicPr>
          <p:cNvPr id="10" name="Graphic 9">
            <a:extLst>
              <a:ext uri="{FF2B5EF4-FFF2-40B4-BE49-F238E27FC236}">
                <a16:creationId xmlns:a16="http://schemas.microsoft.com/office/drawing/2014/main" id="{969E755E-18D7-F852-1449-B1B474ACC7B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6948" y="5716466"/>
            <a:ext cx="970960" cy="866929"/>
          </a:xfrm>
          <a:prstGeom prst="rect">
            <a:avLst/>
          </a:prstGeom>
        </p:spPr>
      </p:pic>
    </p:spTree>
    <p:extLst>
      <p:ext uri="{BB962C8B-B14F-4D97-AF65-F5344CB8AC3E}">
        <p14:creationId xmlns:p14="http://schemas.microsoft.com/office/powerpoint/2010/main" val="249743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_Content_Slide">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85756"/>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931177"/>
            <a:ext cx="10841993" cy="533813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8" name="Slide Number Placeholder 7">
            <a:extLst>
              <a:ext uri="{FF2B5EF4-FFF2-40B4-BE49-F238E27FC236}">
                <a16:creationId xmlns:a16="http://schemas.microsoft.com/office/drawing/2014/main" id="{9785FDD1-FBF0-36FD-8718-06C49251E464}"/>
              </a:ext>
            </a:extLst>
          </p:cNvPr>
          <p:cNvSpPr>
            <a:spLocks noGrp="1"/>
          </p:cNvSpPr>
          <p:nvPr>
            <p:ph type="sldNum" sz="quarter" idx="29"/>
          </p:nvPr>
        </p:nvSpPr>
        <p:spPr>
          <a:xfrm>
            <a:off x="8610600" y="6354552"/>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10" name="Group 9">
            <a:extLst>
              <a:ext uri="{FF2B5EF4-FFF2-40B4-BE49-F238E27FC236}">
                <a16:creationId xmlns:a16="http://schemas.microsoft.com/office/drawing/2014/main" id="{2BABC387-489B-658C-39C8-9D2D59351064}"/>
              </a:ext>
            </a:extLst>
          </p:cNvPr>
          <p:cNvGrpSpPr/>
          <p:nvPr userDrawn="1"/>
        </p:nvGrpSpPr>
        <p:grpSpPr>
          <a:xfrm>
            <a:off x="0" y="6721474"/>
            <a:ext cx="12192000" cy="136528"/>
            <a:chOff x="0" y="6619949"/>
            <a:chExt cx="12192000" cy="238051"/>
          </a:xfrm>
        </p:grpSpPr>
        <p:sp>
          <p:nvSpPr>
            <p:cNvPr id="11" name="Rectangle 10">
              <a:extLst>
                <a:ext uri="{FF2B5EF4-FFF2-40B4-BE49-F238E27FC236}">
                  <a16:creationId xmlns:a16="http://schemas.microsoft.com/office/drawing/2014/main" id="{71CC3080-B9B5-C87B-CF14-CD6BF496F2E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1AC2B0DF-DE16-E13F-7283-C0E93A356FAF}"/>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4" name="Graphic 13">
            <a:extLst>
              <a:ext uri="{FF2B5EF4-FFF2-40B4-BE49-F238E27FC236}">
                <a16:creationId xmlns:a16="http://schemas.microsoft.com/office/drawing/2014/main" id="{1E072B51-782C-5F84-8C66-EBAC1E11A37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grpSp>
        <p:nvGrpSpPr>
          <p:cNvPr id="2" name="Group 1">
            <a:extLst>
              <a:ext uri="{FF2B5EF4-FFF2-40B4-BE49-F238E27FC236}">
                <a16:creationId xmlns:a16="http://schemas.microsoft.com/office/drawing/2014/main" id="{6FF1898B-3CDF-FC2E-D861-57FAAFEE017A}"/>
              </a:ext>
            </a:extLst>
          </p:cNvPr>
          <p:cNvGrpSpPr/>
          <p:nvPr userDrawn="1"/>
        </p:nvGrpSpPr>
        <p:grpSpPr>
          <a:xfrm>
            <a:off x="0" y="-64144"/>
            <a:ext cx="12192000" cy="136528"/>
            <a:chOff x="0" y="6619949"/>
            <a:chExt cx="12192000" cy="238051"/>
          </a:xfrm>
        </p:grpSpPr>
        <p:sp>
          <p:nvSpPr>
            <p:cNvPr id="5" name="Rectangle 4">
              <a:extLst>
                <a:ext uri="{FF2B5EF4-FFF2-40B4-BE49-F238E27FC236}">
                  <a16:creationId xmlns:a16="http://schemas.microsoft.com/office/drawing/2014/main" id="{6AFB9B9D-8AC2-982E-E1AB-48C7C0FF5F24}"/>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A1507E70-EB85-ED49-35CF-FEC7CC858F30}"/>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spTree>
    <p:extLst>
      <p:ext uri="{BB962C8B-B14F-4D97-AF65-F5344CB8AC3E}">
        <p14:creationId xmlns:p14="http://schemas.microsoft.com/office/powerpoint/2010/main" val="844177231"/>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_Slide_Image">
    <p:bg>
      <p:bgPr>
        <a:solidFill>
          <a:schemeClr val="tx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A1635F2-4031-6D91-AA6B-B819FE31FF56}"/>
              </a:ext>
            </a:extLst>
          </p:cNvPr>
          <p:cNvSpPr txBox="1"/>
          <p:nvPr userDrawn="1"/>
        </p:nvSpPr>
        <p:spPr>
          <a:xfrm>
            <a:off x="7113680" y="1542724"/>
            <a:ext cx="3451042" cy="3580467"/>
          </a:xfrm>
          <a:prstGeom prst="rect">
            <a:avLst/>
          </a:prstGeom>
          <a:noFill/>
        </p:spPr>
        <p:txBody>
          <a:bodyPr wrap="square" rtlCol="0">
            <a:spAutoFit/>
          </a:bodyPr>
          <a:lstStyle/>
          <a:p>
            <a:pPr algn="l" fontAlgn="ctr">
              <a:lnSpc>
                <a:spcPct val="100000"/>
              </a:lnSpc>
              <a:spcBef>
                <a:spcPts val="750"/>
              </a:spcBef>
              <a:spcAft>
                <a:spcPts val="600"/>
              </a:spcAft>
              <a:buFont typeface="+mj-lt"/>
              <a:buNone/>
            </a:pPr>
            <a:r>
              <a:rPr lang="en-US" sz="2000" b="0" i="0">
                <a:solidFill>
                  <a:schemeClr val="bg1"/>
                </a:solidFill>
                <a:effectLst/>
                <a:latin typeface="Google Sans"/>
              </a:rPr>
              <a:t>Accessibility is important for our presentations.</a:t>
            </a:r>
          </a:p>
          <a:p>
            <a:pPr algn="l" fontAlgn="ctr">
              <a:lnSpc>
                <a:spcPct val="100000"/>
              </a:lnSpc>
              <a:spcBef>
                <a:spcPts val="750"/>
              </a:spcBef>
              <a:spcAft>
                <a:spcPts val="600"/>
              </a:spcAft>
              <a:buFont typeface="+mj-lt"/>
              <a:buNone/>
            </a:pPr>
            <a:r>
              <a:rPr lang="en-US" sz="2000" b="1" i="0">
                <a:solidFill>
                  <a:schemeClr val="bg1"/>
                </a:solidFill>
                <a:effectLst/>
                <a:latin typeface="Google Sans"/>
              </a:rPr>
              <a:t>To add Alt Text to your image, perform the following</a:t>
            </a:r>
            <a:r>
              <a:rPr lang="en-US" sz="2000" b="0" i="0">
                <a:solidFill>
                  <a:schemeClr val="bg1"/>
                </a:solidFill>
                <a:effectLst/>
                <a:latin typeface="Google Sans"/>
              </a:rPr>
              <a:t>:</a:t>
            </a:r>
          </a:p>
          <a:p>
            <a:pPr algn="l" fontAlgn="ctr">
              <a:lnSpc>
                <a:spcPct val="100000"/>
              </a:lnSpc>
              <a:spcBef>
                <a:spcPts val="750"/>
              </a:spcBef>
              <a:spcAft>
                <a:spcPts val="600"/>
              </a:spcAft>
              <a:buFont typeface="+mj-lt"/>
              <a:buAutoNum type="arabicPeriod"/>
            </a:pPr>
            <a:r>
              <a:rPr lang="en-US" sz="2000" b="0" i="0">
                <a:solidFill>
                  <a:schemeClr val="bg1"/>
                </a:solidFill>
                <a:effectLst/>
                <a:latin typeface="Google Sans"/>
              </a:rPr>
              <a:t> After uploading an image, right-click the image</a:t>
            </a:r>
          </a:p>
          <a:p>
            <a:pPr algn="l" fontAlgn="ctr">
              <a:lnSpc>
                <a:spcPct val="100000"/>
              </a:lnSpc>
              <a:spcBef>
                <a:spcPts val="750"/>
              </a:spcBef>
              <a:spcAft>
                <a:spcPts val="600"/>
              </a:spcAft>
              <a:buFont typeface="+mj-lt"/>
              <a:buAutoNum type="arabicPeriod"/>
            </a:pPr>
            <a:r>
              <a:rPr lang="en-US" sz="2000" b="0" i="0">
                <a:solidFill>
                  <a:schemeClr val="bg1"/>
                </a:solidFill>
                <a:effectLst/>
                <a:latin typeface="Google Sans"/>
              </a:rPr>
              <a:t>Select View Alt Text </a:t>
            </a:r>
          </a:p>
          <a:p>
            <a:pPr algn="l">
              <a:lnSpc>
                <a:spcPct val="100000"/>
              </a:lnSpc>
              <a:spcBef>
                <a:spcPts val="750"/>
              </a:spcBef>
              <a:spcAft>
                <a:spcPts val="1500"/>
              </a:spcAft>
              <a:buFont typeface="+mj-lt"/>
              <a:buAutoNum type="arabicPeriod"/>
            </a:pPr>
            <a:r>
              <a:rPr lang="en-US" sz="2000" b="0" i="0">
                <a:solidFill>
                  <a:schemeClr val="bg1"/>
                </a:solidFill>
                <a:effectLst/>
                <a:latin typeface="Google Sans"/>
              </a:rPr>
              <a:t>In the Alt Text pane, type a description for the image</a:t>
            </a:r>
          </a:p>
        </p:txBody>
      </p:sp>
      <p:sp>
        <p:nvSpPr>
          <p:cNvPr id="2" name="Picture Placeholder 4">
            <a:extLst>
              <a:ext uri="{FF2B5EF4-FFF2-40B4-BE49-F238E27FC236}">
                <a16:creationId xmlns:a16="http://schemas.microsoft.com/office/drawing/2014/main" id="{8AD2450D-3C66-2C24-3222-96E81A2B78BB}"/>
              </a:ext>
            </a:extLst>
          </p:cNvPr>
          <p:cNvSpPr>
            <a:spLocks noGrp="1"/>
          </p:cNvSpPr>
          <p:nvPr>
            <p:ph type="pic" sz="quarter" idx="11"/>
          </p:nvPr>
        </p:nvSpPr>
        <p:spPr>
          <a:xfrm>
            <a:off x="6096001" y="717999"/>
            <a:ext cx="5486400" cy="5229918"/>
          </a:xfrm>
          <a:prstGeom prst="rect">
            <a:avLst/>
          </a:prstGeom>
        </p:spPr>
        <p:txBody>
          <a:bodyPr/>
          <a:lstStyle>
            <a:lvl1pPr>
              <a:defRPr sz="2133">
                <a:solidFill>
                  <a:schemeClr val="bg1"/>
                </a:solidFill>
              </a:defRPr>
            </a:lvl1pPr>
          </a:lstStyle>
          <a:p>
            <a:endParaRPr lang="en-US"/>
          </a:p>
        </p:txBody>
      </p:sp>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1813919"/>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12" name="Slide Number Placeholder 11">
            <a:extLst>
              <a:ext uri="{FF2B5EF4-FFF2-40B4-BE49-F238E27FC236}">
                <a16:creationId xmlns:a16="http://schemas.microsoft.com/office/drawing/2014/main" id="{302A70D9-54AF-786C-556E-21DA73AF7551}"/>
              </a:ext>
            </a:extLst>
          </p:cNvPr>
          <p:cNvSpPr>
            <a:spLocks noGrp="1"/>
          </p:cNvSpPr>
          <p:nvPr>
            <p:ph type="sldNum" sz="quarter" idx="29"/>
          </p:nvPr>
        </p:nvSpPr>
        <p:spPr>
          <a:xfrm>
            <a:off x="8610600" y="6349613"/>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10" name="Group 9">
            <a:extLst>
              <a:ext uri="{FF2B5EF4-FFF2-40B4-BE49-F238E27FC236}">
                <a16:creationId xmlns:a16="http://schemas.microsoft.com/office/drawing/2014/main" id="{1292083A-9DBC-CB12-0325-160DC7138E5E}"/>
              </a:ext>
            </a:extLst>
          </p:cNvPr>
          <p:cNvGrpSpPr/>
          <p:nvPr userDrawn="1"/>
        </p:nvGrpSpPr>
        <p:grpSpPr>
          <a:xfrm>
            <a:off x="0" y="6721474"/>
            <a:ext cx="12192000" cy="136528"/>
            <a:chOff x="0" y="6619949"/>
            <a:chExt cx="12192000" cy="238051"/>
          </a:xfrm>
        </p:grpSpPr>
        <p:sp>
          <p:nvSpPr>
            <p:cNvPr id="13" name="Rectangle 12">
              <a:extLst>
                <a:ext uri="{FF2B5EF4-FFF2-40B4-BE49-F238E27FC236}">
                  <a16:creationId xmlns:a16="http://schemas.microsoft.com/office/drawing/2014/main" id="{47C965E1-7BB4-1753-0816-B4F8FBEC4C02}"/>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5B1AA90A-79A3-0F87-E3F1-99C268AABA28}"/>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5" name="Graphic 14">
            <a:extLst>
              <a:ext uri="{FF2B5EF4-FFF2-40B4-BE49-F238E27FC236}">
                <a16:creationId xmlns:a16="http://schemas.microsoft.com/office/drawing/2014/main" id="{C6F0739E-592E-FDEB-DA3D-4A15E7CC9D2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81822074"/>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_2_Column">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1813919"/>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5" name="Text Placeholder 7">
            <a:extLst>
              <a:ext uri="{FF2B5EF4-FFF2-40B4-BE49-F238E27FC236}">
                <a16:creationId xmlns:a16="http://schemas.microsoft.com/office/drawing/2014/main" id="{ED3A9E92-8828-DAD0-E524-9E91E22AEE73}"/>
              </a:ext>
            </a:extLst>
          </p:cNvPr>
          <p:cNvSpPr>
            <a:spLocks noGrp="1"/>
          </p:cNvSpPr>
          <p:nvPr>
            <p:ph type="body" sz="quarter" idx="28" hasCustomPrompt="1"/>
          </p:nvPr>
        </p:nvSpPr>
        <p:spPr>
          <a:xfrm>
            <a:off x="6474577" y="1813918"/>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12" name="Slide Number Placeholder 11">
            <a:extLst>
              <a:ext uri="{FF2B5EF4-FFF2-40B4-BE49-F238E27FC236}">
                <a16:creationId xmlns:a16="http://schemas.microsoft.com/office/drawing/2014/main" id="{1B5C3468-991B-1E89-27CE-B2A31C2CC173}"/>
              </a:ext>
            </a:extLst>
          </p:cNvPr>
          <p:cNvSpPr>
            <a:spLocks noGrp="1"/>
          </p:cNvSpPr>
          <p:nvPr>
            <p:ph type="sldNum" sz="quarter" idx="30"/>
          </p:nvPr>
        </p:nvSpPr>
        <p:spPr>
          <a:xfrm>
            <a:off x="8610600" y="6353431"/>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9" name="Group 8">
            <a:extLst>
              <a:ext uri="{FF2B5EF4-FFF2-40B4-BE49-F238E27FC236}">
                <a16:creationId xmlns:a16="http://schemas.microsoft.com/office/drawing/2014/main" id="{504513BD-10A9-F79E-CF3B-E01FC9AA2AC9}"/>
              </a:ext>
            </a:extLst>
          </p:cNvPr>
          <p:cNvGrpSpPr/>
          <p:nvPr userDrawn="1"/>
        </p:nvGrpSpPr>
        <p:grpSpPr>
          <a:xfrm>
            <a:off x="0" y="6721474"/>
            <a:ext cx="12192000" cy="136528"/>
            <a:chOff x="0" y="6619949"/>
            <a:chExt cx="12192000" cy="238051"/>
          </a:xfrm>
        </p:grpSpPr>
        <p:sp>
          <p:nvSpPr>
            <p:cNvPr id="10" name="Rectangle 9">
              <a:extLst>
                <a:ext uri="{FF2B5EF4-FFF2-40B4-BE49-F238E27FC236}">
                  <a16:creationId xmlns:a16="http://schemas.microsoft.com/office/drawing/2014/main" id="{C7351AB5-63EF-5348-BAC7-CD63E12B1591}"/>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BE3D01D1-5099-5C55-4636-D5D66C2CDB04}"/>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4" name="Graphic 13">
            <a:extLst>
              <a:ext uri="{FF2B5EF4-FFF2-40B4-BE49-F238E27FC236}">
                <a16:creationId xmlns:a16="http://schemas.microsoft.com/office/drawing/2014/main" id="{C89479D9-B4B4-7FEE-8F19-F94E4A68D53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285895836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_3_Column">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1"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9" name="Text Placeholder 8">
            <a:extLst>
              <a:ext uri="{FF2B5EF4-FFF2-40B4-BE49-F238E27FC236}">
                <a16:creationId xmlns:a16="http://schemas.microsoft.com/office/drawing/2014/main" id="{FB4078B5-8EAA-DF0C-6109-8AE6D750856B}"/>
              </a:ext>
            </a:extLst>
          </p:cNvPr>
          <p:cNvSpPr>
            <a:spLocks noGrp="1"/>
          </p:cNvSpPr>
          <p:nvPr>
            <p:ph type="body" sz="quarter" idx="30" hasCustomPrompt="1"/>
          </p:nvPr>
        </p:nvSpPr>
        <p:spPr>
          <a:xfrm>
            <a:off x="609600"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0" name="Text Placeholder 7">
            <a:extLst>
              <a:ext uri="{FF2B5EF4-FFF2-40B4-BE49-F238E27FC236}">
                <a16:creationId xmlns:a16="http://schemas.microsoft.com/office/drawing/2014/main" id="{BFB481CF-5197-6DDB-FA7D-0635AA6859C0}"/>
              </a:ext>
            </a:extLst>
          </p:cNvPr>
          <p:cNvSpPr>
            <a:spLocks noGrp="1"/>
          </p:cNvSpPr>
          <p:nvPr>
            <p:ph type="body" sz="quarter" idx="31" hasCustomPrompt="1"/>
          </p:nvPr>
        </p:nvSpPr>
        <p:spPr>
          <a:xfrm>
            <a:off x="4331044"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1" name="Text Placeholder 8">
            <a:extLst>
              <a:ext uri="{FF2B5EF4-FFF2-40B4-BE49-F238E27FC236}">
                <a16:creationId xmlns:a16="http://schemas.microsoft.com/office/drawing/2014/main" id="{A9EE4CC6-650B-4010-C9F5-EFFEA2D62090}"/>
              </a:ext>
            </a:extLst>
          </p:cNvPr>
          <p:cNvSpPr>
            <a:spLocks noGrp="1"/>
          </p:cNvSpPr>
          <p:nvPr>
            <p:ph type="body" sz="quarter" idx="32" hasCustomPrompt="1"/>
          </p:nvPr>
        </p:nvSpPr>
        <p:spPr>
          <a:xfrm>
            <a:off x="4331043"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2" name="Text Placeholder 7">
            <a:extLst>
              <a:ext uri="{FF2B5EF4-FFF2-40B4-BE49-F238E27FC236}">
                <a16:creationId xmlns:a16="http://schemas.microsoft.com/office/drawing/2014/main" id="{478E7063-1CE4-5D91-5E41-3C61A28B18A3}"/>
              </a:ext>
            </a:extLst>
          </p:cNvPr>
          <p:cNvSpPr>
            <a:spLocks noGrp="1"/>
          </p:cNvSpPr>
          <p:nvPr>
            <p:ph type="body" sz="quarter" idx="33" hasCustomPrompt="1"/>
          </p:nvPr>
        </p:nvSpPr>
        <p:spPr>
          <a:xfrm>
            <a:off x="8052487"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3" name="Text Placeholder 8">
            <a:extLst>
              <a:ext uri="{FF2B5EF4-FFF2-40B4-BE49-F238E27FC236}">
                <a16:creationId xmlns:a16="http://schemas.microsoft.com/office/drawing/2014/main" id="{4E31FDF9-E574-B513-FF9D-013D78A3CB1F}"/>
              </a:ext>
            </a:extLst>
          </p:cNvPr>
          <p:cNvSpPr>
            <a:spLocks noGrp="1"/>
          </p:cNvSpPr>
          <p:nvPr>
            <p:ph type="body" sz="quarter" idx="34" hasCustomPrompt="1"/>
          </p:nvPr>
        </p:nvSpPr>
        <p:spPr>
          <a:xfrm>
            <a:off x="8052486"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8" name="Slide Number Placeholder 7">
            <a:extLst>
              <a:ext uri="{FF2B5EF4-FFF2-40B4-BE49-F238E27FC236}">
                <a16:creationId xmlns:a16="http://schemas.microsoft.com/office/drawing/2014/main" id="{741148BC-E436-29D3-7F67-A23512814A56}"/>
              </a:ext>
            </a:extLst>
          </p:cNvPr>
          <p:cNvSpPr>
            <a:spLocks noGrp="1"/>
          </p:cNvSpPr>
          <p:nvPr>
            <p:ph type="sldNum" sz="quarter" idx="36"/>
          </p:nvPr>
        </p:nvSpPr>
        <p:spPr>
          <a:xfrm>
            <a:off x="8610600" y="6347853"/>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10DEEA88-6EEB-B345-44FE-CD5648933D9B}"/>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F6D5156E-C465-585A-3F2D-5D72F601FDE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C99EE473-1982-D52C-DB16-2A46019C02CA}"/>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5" name="Graphic 14">
            <a:extLst>
              <a:ext uri="{FF2B5EF4-FFF2-40B4-BE49-F238E27FC236}">
                <a16:creationId xmlns:a16="http://schemas.microsoft.com/office/drawing/2014/main" id="{2C194FFE-7FC9-FA66-2282-CDAE7483855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703776283"/>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Table Title</a:t>
            </a:r>
            <a:endParaRPr/>
          </a:p>
        </p:txBody>
      </p:sp>
      <p:sp>
        <p:nvSpPr>
          <p:cNvPr id="5" name="Table Placeholder 4">
            <a:extLst>
              <a:ext uri="{FF2B5EF4-FFF2-40B4-BE49-F238E27FC236}">
                <a16:creationId xmlns:a16="http://schemas.microsoft.com/office/drawing/2014/main" id="{E1E6B51D-49FD-E409-6231-1117E5BD65A0}"/>
              </a:ext>
            </a:extLst>
          </p:cNvPr>
          <p:cNvSpPr>
            <a:spLocks noGrp="1"/>
          </p:cNvSpPr>
          <p:nvPr>
            <p:ph type="tbl" sz="quarter" idx="10"/>
          </p:nvPr>
        </p:nvSpPr>
        <p:spPr>
          <a:xfrm>
            <a:off x="609600" y="1662113"/>
            <a:ext cx="10882313" cy="4486473"/>
          </a:xfrm>
        </p:spPr>
        <p:txBody>
          <a:bodyPr/>
          <a:lstStyle/>
          <a:p>
            <a:endParaRPr lang="en-US"/>
          </a:p>
        </p:txBody>
      </p:sp>
      <p:sp>
        <p:nvSpPr>
          <p:cNvPr id="11" name="Slide Number Placeholder 10">
            <a:extLst>
              <a:ext uri="{FF2B5EF4-FFF2-40B4-BE49-F238E27FC236}">
                <a16:creationId xmlns:a16="http://schemas.microsoft.com/office/drawing/2014/main" id="{DE98EF1B-681A-BCE1-A84C-1B0552C37780}"/>
              </a:ext>
            </a:extLst>
          </p:cNvPr>
          <p:cNvSpPr>
            <a:spLocks noGrp="1"/>
          </p:cNvSpPr>
          <p:nvPr>
            <p:ph type="sldNum" sz="quarter" idx="12"/>
          </p:nvPr>
        </p:nvSpPr>
        <p:spPr>
          <a:xfrm>
            <a:off x="8610600" y="6353165"/>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3" name="Group 2">
            <a:extLst>
              <a:ext uri="{FF2B5EF4-FFF2-40B4-BE49-F238E27FC236}">
                <a16:creationId xmlns:a16="http://schemas.microsoft.com/office/drawing/2014/main" id="{9B6C7EE7-3F95-FB58-CA64-CE83F0EE43D8}"/>
              </a:ext>
            </a:extLst>
          </p:cNvPr>
          <p:cNvGrpSpPr/>
          <p:nvPr userDrawn="1"/>
        </p:nvGrpSpPr>
        <p:grpSpPr>
          <a:xfrm>
            <a:off x="0" y="6721474"/>
            <a:ext cx="12192000" cy="136528"/>
            <a:chOff x="0" y="6619949"/>
            <a:chExt cx="12192000" cy="238051"/>
          </a:xfrm>
        </p:grpSpPr>
        <p:sp>
          <p:nvSpPr>
            <p:cNvPr id="9" name="Rectangle 8">
              <a:extLst>
                <a:ext uri="{FF2B5EF4-FFF2-40B4-BE49-F238E27FC236}">
                  <a16:creationId xmlns:a16="http://schemas.microsoft.com/office/drawing/2014/main" id="{F238C5D5-F545-5D1C-20F1-21B8059B37C3}"/>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350F5BB7-369C-36A7-C1A2-CC3467695F60}"/>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7D0A38DA-D126-3E92-3F72-F20FE070925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291927867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Chart Title</a:t>
            </a:r>
            <a:endParaRPr/>
          </a:p>
        </p:txBody>
      </p:sp>
      <p:sp>
        <p:nvSpPr>
          <p:cNvPr id="3" name="Chart Placeholder 2">
            <a:extLst>
              <a:ext uri="{FF2B5EF4-FFF2-40B4-BE49-F238E27FC236}">
                <a16:creationId xmlns:a16="http://schemas.microsoft.com/office/drawing/2014/main" id="{7C870920-CFCC-C393-F736-AD388F0E9C0A}"/>
              </a:ext>
            </a:extLst>
          </p:cNvPr>
          <p:cNvSpPr>
            <a:spLocks noGrp="1"/>
          </p:cNvSpPr>
          <p:nvPr>
            <p:ph type="chart" sz="quarter" idx="10"/>
          </p:nvPr>
        </p:nvSpPr>
        <p:spPr>
          <a:xfrm>
            <a:off x="609600" y="1662483"/>
            <a:ext cx="10882313" cy="4486103"/>
          </a:xfrm>
        </p:spPr>
        <p:txBody>
          <a:bodyPr/>
          <a:lstStyle/>
          <a:p>
            <a:endParaRPr lang="en-US"/>
          </a:p>
        </p:txBody>
      </p:sp>
      <p:sp>
        <p:nvSpPr>
          <p:cNvPr id="11" name="Slide Number Placeholder 10">
            <a:extLst>
              <a:ext uri="{FF2B5EF4-FFF2-40B4-BE49-F238E27FC236}">
                <a16:creationId xmlns:a16="http://schemas.microsoft.com/office/drawing/2014/main" id="{130B5ADA-2B47-5DA2-9A4A-2DC68DAB38E3}"/>
              </a:ext>
            </a:extLst>
          </p:cNvPr>
          <p:cNvSpPr>
            <a:spLocks noGrp="1"/>
          </p:cNvSpPr>
          <p:nvPr>
            <p:ph type="sldNum" sz="quarter" idx="12"/>
          </p:nvPr>
        </p:nvSpPr>
        <p:spPr>
          <a:xfrm>
            <a:off x="8610600" y="6347856"/>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AA6F9BE4-E8D2-E766-12BE-0E04E2FFB618}"/>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90FF94E5-6DEC-89B9-9399-765B6787117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BDFA8234-E1BA-29FC-D8DB-D8CE87917E39}"/>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FB834ABC-79B5-A9D2-61CD-2A7CD94C639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57617888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p">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Map Title</a:t>
            </a:r>
            <a:endParaRPr/>
          </a:p>
        </p:txBody>
      </p:sp>
      <p:sp>
        <p:nvSpPr>
          <p:cNvPr id="10" name="Slide Number Placeholder 9">
            <a:extLst>
              <a:ext uri="{FF2B5EF4-FFF2-40B4-BE49-F238E27FC236}">
                <a16:creationId xmlns:a16="http://schemas.microsoft.com/office/drawing/2014/main" id="{64DF0FA7-4AA0-EAC6-781B-41C73A0CB8C6}"/>
              </a:ext>
            </a:extLst>
          </p:cNvPr>
          <p:cNvSpPr>
            <a:spLocks noGrp="1"/>
          </p:cNvSpPr>
          <p:nvPr>
            <p:ph type="sldNum" sz="quarter" idx="11"/>
          </p:nvPr>
        </p:nvSpPr>
        <p:spPr>
          <a:xfrm>
            <a:off x="8610600" y="6348121"/>
            <a:ext cx="2743200" cy="365125"/>
          </a:xfrm>
        </p:spPr>
        <p:txBody>
          <a:bodyPr/>
          <a:lstStyle>
            <a:lvl1pPr>
              <a:defRPr>
                <a:solidFill>
                  <a:schemeClr val="bg1"/>
                </a:solidFill>
              </a:defRPr>
            </a:lvl1pPr>
          </a:lstStyle>
          <a:p>
            <a:fld id="{BB4D7E69-E5F7-634C-95FF-B3540A52B0C8}" type="slidenum">
              <a:rPr lang="en-US" smtClean="0"/>
              <a:pPr/>
              <a:t>‹#›</a:t>
            </a:fld>
            <a:endParaRPr lang="en-US"/>
          </a:p>
        </p:txBody>
      </p:sp>
      <p:sp>
        <p:nvSpPr>
          <p:cNvPr id="2" name="Text Placeholder 7">
            <a:extLst>
              <a:ext uri="{FF2B5EF4-FFF2-40B4-BE49-F238E27FC236}">
                <a16:creationId xmlns:a16="http://schemas.microsoft.com/office/drawing/2014/main" id="{CAD6855E-8A0E-B50B-79EC-98CB27ABCC84}"/>
              </a:ext>
            </a:extLst>
          </p:cNvPr>
          <p:cNvSpPr>
            <a:spLocks noGrp="1"/>
          </p:cNvSpPr>
          <p:nvPr>
            <p:ph type="body" sz="quarter" idx="27" hasCustomPrompt="1"/>
          </p:nvPr>
        </p:nvSpPr>
        <p:spPr>
          <a:xfrm>
            <a:off x="609601" y="1813919"/>
            <a:ext cx="3388112" cy="4133997"/>
          </a:xfrm>
          <a:prstGeom prst="rect">
            <a:avLst/>
          </a:prstGeom>
        </p:spPr>
        <p:txBody>
          <a:bodyPr/>
          <a:lstStyle>
            <a:lvl1pPr marL="304792" indent="-304792">
              <a:lnSpc>
                <a:spcPts val="2933"/>
              </a:lnSpc>
              <a:buClr>
                <a:schemeClr val="accent1"/>
              </a:buClr>
              <a:buFont typeface="Wingdings" pitchFamily="2" charset="2"/>
              <a:buChar char="§"/>
              <a:defRPr sz="2667" b="1">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grpSp>
        <p:nvGrpSpPr>
          <p:cNvPr id="8" name="Group 7">
            <a:extLst>
              <a:ext uri="{FF2B5EF4-FFF2-40B4-BE49-F238E27FC236}">
                <a16:creationId xmlns:a16="http://schemas.microsoft.com/office/drawing/2014/main" id="{AA4250CC-F742-8AE6-0275-7956DB9FA5F8}"/>
              </a:ext>
            </a:extLst>
          </p:cNvPr>
          <p:cNvGrpSpPr/>
          <p:nvPr userDrawn="1"/>
        </p:nvGrpSpPr>
        <p:grpSpPr>
          <a:xfrm>
            <a:off x="0" y="6721474"/>
            <a:ext cx="12192000" cy="136528"/>
            <a:chOff x="0" y="6619949"/>
            <a:chExt cx="12192000" cy="238051"/>
          </a:xfrm>
        </p:grpSpPr>
        <p:sp>
          <p:nvSpPr>
            <p:cNvPr id="11" name="Rectangle 10">
              <a:extLst>
                <a:ext uri="{FF2B5EF4-FFF2-40B4-BE49-F238E27FC236}">
                  <a16:creationId xmlns:a16="http://schemas.microsoft.com/office/drawing/2014/main" id="{15026CB1-34BE-850B-FCB7-01485AA8A2AC}"/>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9D0E1D86-E25C-0042-94BF-F369AF4464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E2DEB108-26A5-84A2-5EA4-B74174ED74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036086719"/>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20BE89F-B825-31DC-76ED-4557376E2024}"/>
              </a:ext>
            </a:extLst>
          </p:cNvPr>
          <p:cNvSpPr/>
          <p:nvPr userDrawn="1"/>
        </p:nvSpPr>
        <p:spPr>
          <a:xfrm>
            <a:off x="-1" y="0"/>
            <a:ext cx="12192001" cy="2199503"/>
          </a:xfrm>
          <a:prstGeom prst="rect">
            <a:avLst/>
          </a:prstGeom>
          <a:solidFill>
            <a:srgbClr val="1D3351"/>
          </a:solidFill>
          <a:ln>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tx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Timeline Title</a:t>
            </a:r>
            <a:endParaRPr/>
          </a:p>
        </p:txBody>
      </p:sp>
      <p:pic>
        <p:nvPicPr>
          <p:cNvPr id="3" name="Graphic 2">
            <a:extLst>
              <a:ext uri="{FF2B5EF4-FFF2-40B4-BE49-F238E27FC236}">
                <a16:creationId xmlns:a16="http://schemas.microsoft.com/office/drawing/2014/main" id="{A07650D4-4DB1-466B-7D49-003B81ED62A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656305" y="2702011"/>
            <a:ext cx="879389" cy="879389"/>
          </a:xfrm>
          <a:prstGeom prst="rect">
            <a:avLst/>
          </a:prstGeom>
        </p:spPr>
      </p:pic>
      <p:pic>
        <p:nvPicPr>
          <p:cNvPr id="7" name="Graphic 6">
            <a:extLst>
              <a:ext uri="{FF2B5EF4-FFF2-40B4-BE49-F238E27FC236}">
                <a16:creationId xmlns:a16="http://schemas.microsoft.com/office/drawing/2014/main" id="{A443C026-7FE5-289E-B8A6-AD5611E2E33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176849" y="2702011"/>
            <a:ext cx="879389" cy="879389"/>
          </a:xfrm>
          <a:prstGeom prst="rect">
            <a:avLst/>
          </a:prstGeom>
        </p:spPr>
      </p:pic>
      <p:pic>
        <p:nvPicPr>
          <p:cNvPr id="8" name="Graphic 7">
            <a:extLst>
              <a:ext uri="{FF2B5EF4-FFF2-40B4-BE49-F238E27FC236}">
                <a16:creationId xmlns:a16="http://schemas.microsoft.com/office/drawing/2014/main" id="{094B5913-B6FE-5184-230B-59F0DF195A3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35761" y="2702011"/>
            <a:ext cx="879389" cy="879389"/>
          </a:xfrm>
          <a:prstGeom prst="rect">
            <a:avLst/>
          </a:prstGeom>
        </p:spPr>
      </p:pic>
      <p:sp>
        <p:nvSpPr>
          <p:cNvPr id="11" name="Text Placeholder 7">
            <a:extLst>
              <a:ext uri="{FF2B5EF4-FFF2-40B4-BE49-F238E27FC236}">
                <a16:creationId xmlns:a16="http://schemas.microsoft.com/office/drawing/2014/main" id="{2E7AC66B-70B8-A903-763A-E243E7C27CF9}"/>
              </a:ext>
            </a:extLst>
          </p:cNvPr>
          <p:cNvSpPr>
            <a:spLocks noGrp="1"/>
          </p:cNvSpPr>
          <p:nvPr>
            <p:ph type="body" sz="quarter" idx="31" hasCustomPrompt="1"/>
          </p:nvPr>
        </p:nvSpPr>
        <p:spPr>
          <a:xfrm>
            <a:off x="4671885" y="4384591"/>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2" name="Text Placeholder 8">
            <a:extLst>
              <a:ext uri="{FF2B5EF4-FFF2-40B4-BE49-F238E27FC236}">
                <a16:creationId xmlns:a16="http://schemas.microsoft.com/office/drawing/2014/main" id="{DD535488-49EB-E173-8E81-79C480CFBEEE}"/>
              </a:ext>
            </a:extLst>
          </p:cNvPr>
          <p:cNvSpPr>
            <a:spLocks noGrp="1"/>
          </p:cNvSpPr>
          <p:nvPr>
            <p:ph type="body" sz="quarter" idx="32" hasCustomPrompt="1"/>
          </p:nvPr>
        </p:nvSpPr>
        <p:spPr>
          <a:xfrm>
            <a:off x="4671884" y="3846727"/>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sp>
        <p:nvSpPr>
          <p:cNvPr id="13" name="Text Placeholder 7">
            <a:extLst>
              <a:ext uri="{FF2B5EF4-FFF2-40B4-BE49-F238E27FC236}">
                <a16:creationId xmlns:a16="http://schemas.microsoft.com/office/drawing/2014/main" id="{C9798D37-326E-BD1F-D8B7-0DC465200F67}"/>
              </a:ext>
            </a:extLst>
          </p:cNvPr>
          <p:cNvSpPr>
            <a:spLocks noGrp="1"/>
          </p:cNvSpPr>
          <p:nvPr>
            <p:ph type="body" sz="quarter" idx="33" hasCustomPrompt="1"/>
          </p:nvPr>
        </p:nvSpPr>
        <p:spPr>
          <a:xfrm>
            <a:off x="1160507" y="4384591"/>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4" name="Text Placeholder 8">
            <a:extLst>
              <a:ext uri="{FF2B5EF4-FFF2-40B4-BE49-F238E27FC236}">
                <a16:creationId xmlns:a16="http://schemas.microsoft.com/office/drawing/2014/main" id="{0F80B089-EE63-B065-517C-DDDF8867A5E1}"/>
              </a:ext>
            </a:extLst>
          </p:cNvPr>
          <p:cNvSpPr>
            <a:spLocks noGrp="1"/>
          </p:cNvSpPr>
          <p:nvPr>
            <p:ph type="body" sz="quarter" idx="34" hasCustomPrompt="1"/>
          </p:nvPr>
        </p:nvSpPr>
        <p:spPr>
          <a:xfrm>
            <a:off x="1160506" y="3846727"/>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sp>
        <p:nvSpPr>
          <p:cNvPr id="16" name="Text Placeholder 7">
            <a:extLst>
              <a:ext uri="{FF2B5EF4-FFF2-40B4-BE49-F238E27FC236}">
                <a16:creationId xmlns:a16="http://schemas.microsoft.com/office/drawing/2014/main" id="{86F3642F-CE29-37BE-9D64-8EFF3BCD693F}"/>
              </a:ext>
            </a:extLst>
          </p:cNvPr>
          <p:cNvSpPr>
            <a:spLocks noGrp="1"/>
          </p:cNvSpPr>
          <p:nvPr>
            <p:ph type="body" sz="quarter" idx="35" hasCustomPrompt="1"/>
          </p:nvPr>
        </p:nvSpPr>
        <p:spPr>
          <a:xfrm>
            <a:off x="8183262" y="4382188"/>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7" name="Text Placeholder 8">
            <a:extLst>
              <a:ext uri="{FF2B5EF4-FFF2-40B4-BE49-F238E27FC236}">
                <a16:creationId xmlns:a16="http://schemas.microsoft.com/office/drawing/2014/main" id="{38C13E21-C0CF-AE35-5850-14E04A7D0F4F}"/>
              </a:ext>
            </a:extLst>
          </p:cNvPr>
          <p:cNvSpPr>
            <a:spLocks noGrp="1"/>
          </p:cNvSpPr>
          <p:nvPr>
            <p:ph type="body" sz="quarter" idx="36" hasCustomPrompt="1"/>
          </p:nvPr>
        </p:nvSpPr>
        <p:spPr>
          <a:xfrm>
            <a:off x="8183261" y="3844324"/>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cxnSp>
        <p:nvCxnSpPr>
          <p:cNvPr id="20" name="Straight Connector 19">
            <a:extLst>
              <a:ext uri="{FF2B5EF4-FFF2-40B4-BE49-F238E27FC236}">
                <a16:creationId xmlns:a16="http://schemas.microsoft.com/office/drawing/2014/main" id="{87ABD331-C217-D1EE-7717-98F444F8DEE2}"/>
              </a:ext>
            </a:extLst>
          </p:cNvPr>
          <p:cNvCxnSpPr/>
          <p:nvPr userDrawn="1"/>
        </p:nvCxnSpPr>
        <p:spPr>
          <a:xfrm>
            <a:off x="3206579" y="3144795"/>
            <a:ext cx="2261286"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D077E100-BD73-3274-C0F3-473E962A81BC}"/>
              </a:ext>
            </a:extLst>
          </p:cNvPr>
          <p:cNvCxnSpPr/>
          <p:nvPr userDrawn="1"/>
        </p:nvCxnSpPr>
        <p:spPr>
          <a:xfrm>
            <a:off x="6689125" y="3144795"/>
            <a:ext cx="2261286"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10" name="Slide Number Placeholder 9">
            <a:extLst>
              <a:ext uri="{FF2B5EF4-FFF2-40B4-BE49-F238E27FC236}">
                <a16:creationId xmlns:a16="http://schemas.microsoft.com/office/drawing/2014/main" id="{E0282F1C-FDB1-3CB6-1BF1-1B1996D8D8C7}"/>
              </a:ext>
            </a:extLst>
          </p:cNvPr>
          <p:cNvSpPr>
            <a:spLocks noGrp="1"/>
          </p:cNvSpPr>
          <p:nvPr>
            <p:ph type="sldNum" sz="quarter" idx="38"/>
          </p:nvPr>
        </p:nvSpPr>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482EE8B2-BF02-2EE8-521A-C4C37637038F}"/>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C5522EF1-7E9D-E34E-4350-85DC012F8364}"/>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7446B229-B05E-F8C9-EB57-DA2259E41714}"/>
                </a:ext>
              </a:extLst>
            </p:cNvPr>
            <p:cNvPicPr>
              <a:picLocks noChangeAspect="1"/>
            </p:cNvPicPr>
            <p:nvPr userDrawn="1"/>
          </p:nvPicPr>
          <p:blipFill>
            <a:blip r:embed="rId4">
              <a:extLst>
                <a:ext uri="{96DAC541-7B7A-43D3-8B79-37D633B846F1}">
                  <asvg:svgBlip xmlns:asvg="http://schemas.microsoft.com/office/drawing/2016/SVG/main" r:embed="rId5"/>
                </a:ext>
              </a:extLst>
            </a:blip>
            <a:srcRect l="13760" t="60268" r="-280490" b="32571"/>
            <a:stretch/>
          </p:blipFill>
          <p:spPr>
            <a:xfrm>
              <a:off x="0" y="6619949"/>
              <a:ext cx="12192000" cy="238046"/>
            </a:xfrm>
            <a:prstGeom prst="rect">
              <a:avLst/>
            </a:prstGeom>
          </p:spPr>
        </p:pic>
      </p:grpSp>
      <p:pic>
        <p:nvPicPr>
          <p:cNvPr id="19" name="Graphic 18">
            <a:extLst>
              <a:ext uri="{FF2B5EF4-FFF2-40B4-BE49-F238E27FC236}">
                <a16:creationId xmlns:a16="http://schemas.microsoft.com/office/drawing/2014/main" id="{D890B413-C422-C521-8A77-D1880054B41C}"/>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303550056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6357F51-4B02-98AB-2EEE-DB5665C6DC34}"/>
              </a:ext>
            </a:extLst>
          </p:cNvPr>
          <p:cNvSpPr/>
          <p:nvPr userDrawn="1"/>
        </p:nvSpPr>
        <p:spPr>
          <a:xfrm>
            <a:off x="-1" y="0"/>
            <a:ext cx="12192001" cy="6858000"/>
          </a:xfrm>
          <a:prstGeom prst="rect">
            <a:avLst/>
          </a:prstGeom>
          <a:solidFill>
            <a:srgbClr val="1D3351"/>
          </a:solidFill>
          <a:ln>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A5C52921-BD6A-9E3A-0F4B-1407DB4267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06947" y="5716466"/>
            <a:ext cx="970961" cy="866929"/>
          </a:xfrm>
          <a:prstGeom prst="rect">
            <a:avLst/>
          </a:prstGeom>
        </p:spPr>
      </p:pic>
      <p:sp>
        <p:nvSpPr>
          <p:cNvPr id="6" name="TextBox 5">
            <a:extLst>
              <a:ext uri="{FF2B5EF4-FFF2-40B4-BE49-F238E27FC236}">
                <a16:creationId xmlns:a16="http://schemas.microsoft.com/office/drawing/2014/main" id="{CC72F028-3BBD-7019-3E70-10AE28E96415}"/>
              </a:ext>
            </a:extLst>
          </p:cNvPr>
          <p:cNvSpPr txBox="1"/>
          <p:nvPr userDrawn="1"/>
        </p:nvSpPr>
        <p:spPr>
          <a:xfrm>
            <a:off x="406946" y="2312069"/>
            <a:ext cx="4150698" cy="666336"/>
          </a:xfrm>
          <a:prstGeom prst="rect">
            <a:avLst/>
          </a:prstGeom>
          <a:noFill/>
        </p:spPr>
        <p:txBody>
          <a:bodyPr wrap="square" rtlCol="0">
            <a:spAutoFit/>
          </a:bodyPr>
          <a:lstStyle/>
          <a:p>
            <a:pPr algn="l"/>
            <a:r>
              <a:rPr lang="en-US" sz="3730" b="1" i="0">
                <a:solidFill>
                  <a:schemeClr val="bg1"/>
                </a:solidFill>
                <a:latin typeface="Acherus Grotesque" pitchFamily="2" charset="0"/>
                <a:ea typeface="PP Fragment Serif Bold" pitchFamily="2" charset="77"/>
                <a:cs typeface="Calibri" panose="020F0502020204030204" pitchFamily="34" charset="0"/>
              </a:rPr>
              <a:t>Contact Us</a:t>
            </a:r>
          </a:p>
        </p:txBody>
      </p:sp>
      <p:sp>
        <p:nvSpPr>
          <p:cNvPr id="10" name="TextBox 9">
            <a:extLst>
              <a:ext uri="{FF2B5EF4-FFF2-40B4-BE49-F238E27FC236}">
                <a16:creationId xmlns:a16="http://schemas.microsoft.com/office/drawing/2014/main" id="{E5DE1893-6B21-6142-6240-8B0D7492DC98}"/>
              </a:ext>
            </a:extLst>
          </p:cNvPr>
          <p:cNvSpPr txBox="1"/>
          <p:nvPr userDrawn="1"/>
        </p:nvSpPr>
        <p:spPr>
          <a:xfrm>
            <a:off x="406948" y="2978405"/>
            <a:ext cx="4609896" cy="1323439"/>
          </a:xfrm>
          <a:prstGeom prst="rect">
            <a:avLst/>
          </a:prstGeom>
          <a:noFill/>
        </p:spPr>
        <p:txBody>
          <a:bodyPr wrap="square">
            <a:spAutoFit/>
          </a:bodyPr>
          <a:lstStyle/>
          <a:p>
            <a:pPr marL="0" indent="0" algn="l" fontAlgn="ctr">
              <a:lnSpc>
                <a:spcPts val="1650"/>
              </a:lnSpc>
              <a:spcBef>
                <a:spcPts val="750"/>
              </a:spcBef>
              <a:spcAft>
                <a:spcPts val="600"/>
              </a:spcAft>
              <a:buFont typeface="Arial" panose="020B0604020202020204" pitchFamily="34" charset="0"/>
              <a:buNone/>
            </a:pPr>
            <a:r>
              <a:rPr lang="en-US" sz="1400" b="0" i="0">
                <a:solidFill>
                  <a:srgbClr val="EEF0FF"/>
                </a:solidFill>
                <a:effectLst/>
                <a:latin typeface="Acherus Grotesque" pitchFamily="2" charset="0"/>
              </a:rPr>
              <a:t>You can contact the National Telecommunications and Information Administration (NTIA) at:</a:t>
            </a:r>
          </a:p>
          <a:p>
            <a:pPr marL="285750" indent="-285750" algn="l" fontAlgn="ctr">
              <a:lnSpc>
                <a:spcPts val="1650"/>
              </a:lnSpc>
              <a:spcBef>
                <a:spcPts val="750"/>
              </a:spcBef>
              <a:spcAft>
                <a:spcPts val="600"/>
              </a:spcAft>
              <a:buClr>
                <a:schemeClr val="accent1"/>
              </a:buClr>
              <a:buSzPct val="200000"/>
              <a:buFont typeface="Wingdings" pitchFamily="2" charset="2"/>
              <a:buChar char="§"/>
            </a:pPr>
            <a:r>
              <a:rPr lang="en-US" sz="1400" b="0" i="0">
                <a:solidFill>
                  <a:schemeClr val="bg1"/>
                </a:solidFill>
                <a:effectLst/>
                <a:latin typeface="Acherus Grotesque" pitchFamily="2" charset="0"/>
              </a:rPr>
              <a:t>(123) 456-7890</a:t>
            </a:r>
          </a:p>
          <a:p>
            <a:pPr marL="285750" indent="-285750" algn="l" fontAlgn="ctr">
              <a:lnSpc>
                <a:spcPts val="1650"/>
              </a:lnSpc>
              <a:spcBef>
                <a:spcPts val="750"/>
              </a:spcBef>
              <a:spcAft>
                <a:spcPts val="600"/>
              </a:spcAft>
              <a:buClr>
                <a:schemeClr val="accent1"/>
              </a:buClr>
              <a:buSzPct val="200000"/>
              <a:buFont typeface="Wingdings" pitchFamily="2" charset="2"/>
              <a:buChar char="§"/>
            </a:pPr>
            <a:r>
              <a:rPr lang="en-US" sz="1400" b="0" i="0" err="1">
                <a:solidFill>
                  <a:srgbClr val="FFFFFF"/>
                </a:solidFill>
                <a:effectLst/>
                <a:latin typeface="Acherus Grotesque" pitchFamily="2" charset="0"/>
              </a:rPr>
              <a:t>press@ntia.gov</a:t>
            </a:r>
            <a:endParaRPr lang="en-US" sz="1400" b="0" i="0">
              <a:solidFill>
                <a:schemeClr val="bg1"/>
              </a:solidFill>
              <a:effectLst/>
              <a:latin typeface="Acherus Grotesque" pitchFamily="2" charset="0"/>
            </a:endParaRPr>
          </a:p>
        </p:txBody>
      </p:sp>
      <p:pic>
        <p:nvPicPr>
          <p:cNvPr id="12" name="Graphic 11">
            <a:extLst>
              <a:ext uri="{FF2B5EF4-FFF2-40B4-BE49-F238E27FC236}">
                <a16:creationId xmlns:a16="http://schemas.microsoft.com/office/drawing/2014/main" id="{F8A33BD8-B9D7-449A-C2D2-5FE370235A07}"/>
              </a:ext>
            </a:extLst>
          </p:cNvPr>
          <p:cNvPicPr>
            <a:picLocks noChangeAspect="1"/>
          </p:cNvPicPr>
          <p:nvPr userDrawn="1"/>
        </p:nvPicPr>
        <p:blipFill>
          <a:blip r:embed="rId4">
            <a:extLst>
              <a:ext uri="{96DAC541-7B7A-43D3-8B79-37D633B846F1}">
                <asvg:svgBlip xmlns:asvg="http://schemas.microsoft.com/office/drawing/2016/SVG/main" r:embed="rId5"/>
              </a:ext>
            </a:extLst>
          </a:blip>
          <a:srcRect l="50908" t="35350" r="19344" b="35350"/>
          <a:stretch/>
        </p:blipFill>
        <p:spPr>
          <a:xfrm>
            <a:off x="5229461" y="0"/>
            <a:ext cx="6962539" cy="6858000"/>
          </a:xfrm>
          <a:prstGeom prst="rect">
            <a:avLst/>
          </a:prstGeom>
        </p:spPr>
      </p:pic>
    </p:spTree>
    <p:extLst>
      <p:ext uri="{BB962C8B-B14F-4D97-AF65-F5344CB8AC3E}">
        <p14:creationId xmlns:p14="http://schemas.microsoft.com/office/powerpoint/2010/main" val="9774870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50AE-11C6-960D-F151-B3C27C0F44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B3ED75-FD60-150C-0079-C737E43A8D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DF724-6385-F594-6DAE-7A70C735460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0F88EB9B-1E4E-001B-4E78-12CA113C07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63C3A-694B-F367-15C3-6AD94319B30E}"/>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16871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tx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CF780B7-4730-AB55-1F5C-58C1E2CF3BA8}"/>
              </a:ext>
            </a:extLst>
          </p:cNvPr>
          <p:cNvGrpSpPr/>
          <p:nvPr userDrawn="1"/>
        </p:nvGrpSpPr>
        <p:grpSpPr>
          <a:xfrm>
            <a:off x="-1" y="0"/>
            <a:ext cx="12192001" cy="6858000"/>
            <a:chOff x="263463" y="0"/>
            <a:chExt cx="12192001" cy="6858000"/>
          </a:xfrm>
          <a:solidFill>
            <a:srgbClr val="617ECC">
              <a:alpha val="58000"/>
            </a:srgbClr>
          </a:solidFill>
        </p:grpSpPr>
        <p:pic>
          <p:nvPicPr>
            <p:cNvPr id="5" name="Graphic 4">
              <a:extLst>
                <a:ext uri="{FF2B5EF4-FFF2-40B4-BE49-F238E27FC236}">
                  <a16:creationId xmlns:a16="http://schemas.microsoft.com/office/drawing/2014/main" id="{F4D88DF5-1B48-9ABD-B0CC-3D6A9E21D84C}"/>
                </a:ext>
              </a:extLst>
            </p:cNvPr>
            <p:cNvPicPr>
              <a:picLocks noChangeAspect="1"/>
            </p:cNvPicPr>
            <p:nvPr userDrawn="1"/>
          </p:nvPicPr>
          <p:blipFill>
            <a:blip r:embed="rId2">
              <a:extLst>
                <a:ext uri="{96DAC541-7B7A-43D3-8B79-37D633B846F1}">
                  <asvg:svgBlip xmlns:asvg="http://schemas.microsoft.com/office/drawing/2016/SVG/main" r:embed="rId3"/>
                </a:ext>
              </a:extLst>
            </a:blip>
            <a:srcRect l="12242"/>
            <a:stretch/>
          </p:blipFill>
          <p:spPr>
            <a:xfrm>
              <a:off x="263463" y="0"/>
              <a:ext cx="6015755" cy="6858000"/>
            </a:xfrm>
            <a:prstGeom prst="rect">
              <a:avLst/>
            </a:prstGeom>
          </p:spPr>
        </p:pic>
        <p:pic>
          <p:nvPicPr>
            <p:cNvPr id="6" name="Graphic 5">
              <a:extLst>
                <a:ext uri="{FF2B5EF4-FFF2-40B4-BE49-F238E27FC236}">
                  <a16:creationId xmlns:a16="http://schemas.microsoft.com/office/drawing/2014/main" id="{5ADF32F2-50CC-EBBF-BA39-CF3AEE244FF9}"/>
                </a:ext>
              </a:extLst>
            </p:cNvPr>
            <p:cNvPicPr>
              <a:picLocks noChangeAspect="1"/>
            </p:cNvPicPr>
            <p:nvPr userDrawn="1"/>
          </p:nvPicPr>
          <p:blipFill>
            <a:blip r:embed="rId2">
              <a:extLst>
                <a:ext uri="{96DAC541-7B7A-43D3-8B79-37D633B846F1}">
                  <asvg:svgBlip xmlns:asvg="http://schemas.microsoft.com/office/drawing/2016/SVG/main" r:embed="rId3"/>
                </a:ext>
              </a:extLst>
            </a:blip>
            <a:srcRect r="12119"/>
            <a:stretch/>
          </p:blipFill>
          <p:spPr>
            <a:xfrm>
              <a:off x="6431281" y="0"/>
              <a:ext cx="6024183" cy="685800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3124076"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Agenda</a:t>
            </a:r>
          </a:p>
        </p:txBody>
      </p:sp>
      <p:sp>
        <p:nvSpPr>
          <p:cNvPr id="7" name="Text Placeholder 7">
            <a:extLst>
              <a:ext uri="{FF2B5EF4-FFF2-40B4-BE49-F238E27FC236}">
                <a16:creationId xmlns:a16="http://schemas.microsoft.com/office/drawing/2014/main" id="{052F4CB1-93C7-CF15-8176-E394AB4E94B0}"/>
              </a:ext>
            </a:extLst>
          </p:cNvPr>
          <p:cNvSpPr>
            <a:spLocks noGrp="1"/>
          </p:cNvSpPr>
          <p:nvPr>
            <p:ph type="body" sz="quarter" idx="26" hasCustomPrompt="1"/>
          </p:nvPr>
        </p:nvSpPr>
        <p:spPr>
          <a:xfrm>
            <a:off x="1613729" y="2238419"/>
            <a:ext cx="8956115" cy="3444293"/>
          </a:xfrm>
          <a:prstGeom prst="rect">
            <a:avLst/>
          </a:prstGeom>
        </p:spPr>
        <p:txBody>
          <a:bodyPr/>
          <a:lstStyle>
            <a:lvl1pPr marL="304792" indent="-304792">
              <a:lnSpc>
                <a:spcPts val="2933"/>
              </a:lnSpc>
              <a:buClr>
                <a:schemeClr val="accent1"/>
              </a:buClr>
              <a:buFont typeface="Wingdings" pitchFamily="2" charset="2"/>
              <a:buChar char="§"/>
              <a:defRPr sz="2667" b="1">
                <a:solidFill>
                  <a:schemeClr val="tx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tx1"/>
                </a:solidFill>
              </a:defRPr>
            </a:lvl2pPr>
            <a:lvl3pPr marL="918610" indent="-309026">
              <a:lnSpc>
                <a:spcPts val="2667"/>
              </a:lnSpc>
              <a:buClr>
                <a:schemeClr val="accent1"/>
              </a:buClr>
              <a:buFont typeface="Calibri" panose="020F0502020204030204" pitchFamily="34" charset="0"/>
              <a:buChar char="–"/>
              <a:defRPr sz="2400">
                <a:solidFill>
                  <a:schemeClr val="tx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8" name="Slide Number Placeholder 17">
            <a:extLst>
              <a:ext uri="{FF2B5EF4-FFF2-40B4-BE49-F238E27FC236}">
                <a16:creationId xmlns:a16="http://schemas.microsoft.com/office/drawing/2014/main" id="{48118F7B-AA0B-5D7F-9678-D9A57C61D603}"/>
              </a:ext>
            </a:extLst>
          </p:cNvPr>
          <p:cNvSpPr>
            <a:spLocks noGrp="1"/>
          </p:cNvSpPr>
          <p:nvPr>
            <p:ph type="sldNum" sz="quarter" idx="28"/>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4" name="Graphic 3">
            <a:extLst>
              <a:ext uri="{FF2B5EF4-FFF2-40B4-BE49-F238E27FC236}">
                <a16:creationId xmlns:a16="http://schemas.microsoft.com/office/drawing/2014/main" id="{BFEB9D36-E24A-3C24-3A81-DAF8695EC15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814425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FDF5-EA7D-94E3-3672-2A7FB65F58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F4FB29-5022-2DEB-D6A1-7674197DD7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B63CC-288C-9BE1-B480-CDBC0B4DD999}"/>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A9891A80-40E7-BA20-B69E-8F434706F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1120F5-35A1-8533-9229-1B8AF222A2C3}"/>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36621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2C1B5-9DEA-0274-91FF-EE2A28A565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97EAFC-58EA-9072-6F54-AE02E11BF63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B9E795-8516-72AD-5631-CA3A76C5CC9E}"/>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BD9304BC-D73B-AD98-2669-25D4FE3ACF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4BD76D-0DCB-C7A2-FED0-C05DB6D9583C}"/>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244003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43AFF-25C0-2EF0-D522-5DA12B6BAB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3CFABD-3A3C-B46B-1009-B9E4D245A7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CB0676-F16E-C468-82FC-5A478F1201E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30F54D-CCFE-9DD3-9F6E-000089299D5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CED78531-6514-15E5-152B-A06BECF9B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1C7B22-C63E-C94D-F2D0-3E5DCD3087A9}"/>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5569207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4692B-A7D9-8976-C404-7E64133009E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1A7DF0-E6E3-9336-2380-379456A6E9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7A395B-82D5-A4B0-16D6-95452C7D30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BAB615-9A59-DF9A-6343-B8325C5BE5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BBAC42-E5F1-C099-683B-0F4489C42F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4E91C5-FE40-342A-87A8-F16D289D6045}"/>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8" name="Footer Placeholder 7">
            <a:extLst>
              <a:ext uri="{FF2B5EF4-FFF2-40B4-BE49-F238E27FC236}">
                <a16:creationId xmlns:a16="http://schemas.microsoft.com/office/drawing/2014/main" id="{B8185633-9E9E-1B5E-6387-7FA6FAF5E3A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F09B03-376E-0E55-FC44-47A6CE25239F}"/>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2768837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16093-9AB4-6CF4-C519-E0F894A5CC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F9D314-4A63-76F8-1CFF-0A1EEB0BBE6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4" name="Footer Placeholder 3">
            <a:extLst>
              <a:ext uri="{FF2B5EF4-FFF2-40B4-BE49-F238E27FC236}">
                <a16:creationId xmlns:a16="http://schemas.microsoft.com/office/drawing/2014/main" id="{5F06F671-E8C7-6808-43F1-13719B22F76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83E219-3D95-EA14-A97C-438962CA23D3}"/>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292742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FAAB4F-B410-5A78-25D9-D7F336D54D1C}"/>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3" name="Footer Placeholder 2">
            <a:extLst>
              <a:ext uri="{FF2B5EF4-FFF2-40B4-BE49-F238E27FC236}">
                <a16:creationId xmlns:a16="http://schemas.microsoft.com/office/drawing/2014/main" id="{7F04D54E-7063-5854-F37C-568112E478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5BC8EA5-3F22-B618-B4DD-1127A294F72F}"/>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6197582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0641-C3FF-78F5-F6C2-2CC4AF8B6A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AB4BFD3-0F67-49A2-AFFB-EF7A2E11B3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8185F9-0089-D15D-C49B-DAE5CEAAA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620752-90D6-CB19-FD5A-EB43B4A3C4F5}"/>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98B04AD6-2C65-B875-791E-13DE9A09A3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51C3FF-61BA-F841-35EF-161CCAFF2EA6}"/>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669626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C1D07-C078-20DC-8BD9-506B5B26B9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130864-0999-1B7E-AC38-632C700FD8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8FEB004-9563-44DA-E467-267096A0AA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49B519-A445-5BFF-5F0B-A0DB72D59680}"/>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F67183EB-8EA4-81F7-7305-FA5E332024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0530D2-1808-CCE3-052F-AEA23C6C4EBE}"/>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1749951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4AC75-67D3-AA9D-AA30-7916C09A25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5EB684-6E0B-B70E-E11C-1CB7F7F109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7B0AD0-FE0C-3E07-4569-827966DA5A44}"/>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D69513BB-7411-3ACD-C7C3-4FD0DA777E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A4F072-B0DC-82F8-2498-6CA03B8C7B49}"/>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6780646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88DB5F-C1E8-F59D-DC02-E3A195FAC7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E3E568-ECC7-9E0A-4360-E907C40A20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D11AA6-7ECE-5AFC-A2B6-AF657BB0A21D}"/>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6ACA5626-1C25-71B3-6F64-899CD249DB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B35910-57F0-C215-BE59-928280F81D54}"/>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4288430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out NTIA">
    <p:bg>
      <p:bgPr>
        <a:solidFill>
          <a:schemeClr val="tx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0C2CD7A4-5C8C-197D-5309-4A44191DB9F6}"/>
              </a:ext>
            </a:extLst>
          </p:cNvPr>
          <p:cNvPicPr>
            <a:picLocks noChangeAspect="1"/>
          </p:cNvPicPr>
          <p:nvPr userDrawn="1"/>
        </p:nvPicPr>
        <p:blipFill>
          <a:blip r:embed="rId2">
            <a:extLst>
              <a:ext uri="{96DAC541-7B7A-43D3-8B79-37D633B846F1}">
                <asvg:svgBlip xmlns:asvg="http://schemas.microsoft.com/office/drawing/2016/SVG/main" r:embed="rId3"/>
              </a:ext>
            </a:extLst>
          </a:blip>
          <a:srcRect l="30283" t="23124" r="-1" b="23124"/>
          <a:stretch/>
        </p:blipFill>
        <p:spPr>
          <a:xfrm>
            <a:off x="0" y="0"/>
            <a:ext cx="8894981" cy="685800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3124076"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About NTIA</a:t>
            </a:r>
          </a:p>
        </p:txBody>
      </p:sp>
      <p:sp>
        <p:nvSpPr>
          <p:cNvPr id="12" name="TextBox 11">
            <a:extLst>
              <a:ext uri="{FF2B5EF4-FFF2-40B4-BE49-F238E27FC236}">
                <a16:creationId xmlns:a16="http://schemas.microsoft.com/office/drawing/2014/main" id="{7CE4A8F5-E46E-6B45-24C0-CFCDAC2977AF}"/>
              </a:ext>
            </a:extLst>
          </p:cNvPr>
          <p:cNvSpPr txBox="1"/>
          <p:nvPr userDrawn="1"/>
        </p:nvSpPr>
        <p:spPr>
          <a:xfrm>
            <a:off x="1613728" y="2074411"/>
            <a:ext cx="8901871" cy="1938992"/>
          </a:xfrm>
          <a:prstGeom prst="rect">
            <a:avLst/>
          </a:prstGeom>
          <a:noFill/>
        </p:spPr>
        <p:txBody>
          <a:bodyPr wrap="square" rtlCol="0">
            <a:spAutoFit/>
          </a:bodyPr>
          <a:lstStyle/>
          <a:p>
            <a:pPr>
              <a:lnSpc>
                <a:spcPct val="100000"/>
              </a:lnSpc>
            </a:pPr>
            <a:r>
              <a:rPr lang="en-US" sz="2000">
                <a:solidFill>
                  <a:srgbClr val="403F41"/>
                </a:solidFill>
                <a:effectLst/>
                <a:latin typeface="Acherus Grotesque" pitchFamily="2" charset="0"/>
              </a:rPr>
              <a:t>In a world where technology evolves at a rapid pace—bringing new </a:t>
            </a:r>
          </a:p>
          <a:p>
            <a:pPr>
              <a:lnSpc>
                <a:spcPct val="100000"/>
              </a:lnSpc>
            </a:pPr>
            <a:r>
              <a:rPr lang="en-US" sz="2000">
                <a:solidFill>
                  <a:srgbClr val="403F41"/>
                </a:solidFill>
                <a:effectLst/>
                <a:latin typeface="Acherus Grotesque" pitchFamily="2" charset="0"/>
              </a:rPr>
              <a:t>advantages and new challenges that affect peoples’ lives, NTIA is </a:t>
            </a:r>
          </a:p>
          <a:p>
            <a:pPr>
              <a:lnSpc>
                <a:spcPct val="100000"/>
              </a:lnSpc>
            </a:pPr>
            <a:r>
              <a:rPr lang="en-US" sz="2000">
                <a:solidFill>
                  <a:srgbClr val="403F41"/>
                </a:solidFill>
                <a:effectLst/>
                <a:latin typeface="Acherus Grotesque" pitchFamily="2" charset="0"/>
              </a:rPr>
              <a:t>the most trusted government agency advising the President on </a:t>
            </a:r>
          </a:p>
          <a:p>
            <a:pPr>
              <a:lnSpc>
                <a:spcPct val="100000"/>
              </a:lnSpc>
            </a:pPr>
            <a:r>
              <a:rPr lang="en-US" sz="2000">
                <a:solidFill>
                  <a:srgbClr val="403F41"/>
                </a:solidFill>
                <a:effectLst/>
                <a:latin typeface="Acherus Grotesque" pitchFamily="2" charset="0"/>
              </a:rPr>
              <a:t>tech policy issues because of our focus on evidence-based decision-</a:t>
            </a:r>
          </a:p>
          <a:p>
            <a:pPr>
              <a:lnSpc>
                <a:spcPct val="100000"/>
              </a:lnSpc>
            </a:pPr>
            <a:r>
              <a:rPr lang="en-US" sz="2000">
                <a:solidFill>
                  <a:srgbClr val="403F41"/>
                </a:solidFill>
                <a:effectLst/>
                <a:latin typeface="Acherus Grotesque" pitchFamily="2" charset="0"/>
              </a:rPr>
              <a:t>making, our cutting-edge research, and our deep engagement with </a:t>
            </a:r>
          </a:p>
          <a:p>
            <a:pPr>
              <a:lnSpc>
                <a:spcPct val="100000"/>
              </a:lnSpc>
            </a:pPr>
            <a:r>
              <a:rPr lang="en-US" sz="2000">
                <a:solidFill>
                  <a:srgbClr val="403F41"/>
                </a:solidFill>
                <a:effectLst/>
                <a:latin typeface="Acherus Grotesque" pitchFamily="2" charset="0"/>
              </a:rPr>
              <a:t>stakeholders and the general public. </a:t>
            </a:r>
          </a:p>
        </p:txBody>
      </p:sp>
      <p:sp>
        <p:nvSpPr>
          <p:cNvPr id="9" name="Slide Number Placeholder 8">
            <a:extLst>
              <a:ext uri="{FF2B5EF4-FFF2-40B4-BE49-F238E27FC236}">
                <a16:creationId xmlns:a16="http://schemas.microsoft.com/office/drawing/2014/main" id="{7A6C1A94-C6DB-0838-C9C3-08637F971523}"/>
              </a:ext>
            </a:extLst>
          </p:cNvPr>
          <p:cNvSpPr>
            <a:spLocks noGrp="1"/>
          </p:cNvSpPr>
          <p:nvPr>
            <p:ph type="sldNum" sz="quarter" idx="11"/>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3" name="Graphic 2">
            <a:extLst>
              <a:ext uri="{FF2B5EF4-FFF2-40B4-BE49-F238E27FC236}">
                <a16:creationId xmlns:a16="http://schemas.microsoft.com/office/drawing/2014/main" id="{5EECF2F0-423B-6C58-67AF-B205753E25C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31804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rganization Structure">
    <p:bg>
      <p:bgPr>
        <a:solidFill>
          <a:schemeClr val="tx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0C2CD7A4-5C8C-197D-5309-4A44191DB9F6}"/>
              </a:ext>
            </a:extLst>
          </p:cNvPr>
          <p:cNvPicPr>
            <a:picLocks noChangeAspect="1"/>
          </p:cNvPicPr>
          <p:nvPr userDrawn="1"/>
        </p:nvPicPr>
        <p:blipFill>
          <a:blip r:embed="rId2">
            <a:extLst>
              <a:ext uri="{96DAC541-7B7A-43D3-8B79-37D633B846F1}">
                <asvg:svgBlip xmlns:asvg="http://schemas.microsoft.com/office/drawing/2016/SVG/main" r:embed="rId3"/>
              </a:ext>
            </a:extLst>
          </a:blip>
          <a:srcRect l="30283" t="23124" r="-1" b="23124"/>
          <a:stretch/>
        </p:blipFill>
        <p:spPr>
          <a:xfrm>
            <a:off x="0" y="0"/>
            <a:ext cx="8894981" cy="685800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4270604"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Our Organization</a:t>
            </a:r>
          </a:p>
        </p:txBody>
      </p:sp>
      <p:sp>
        <p:nvSpPr>
          <p:cNvPr id="12" name="Slide Number Placeholder 11">
            <a:extLst>
              <a:ext uri="{FF2B5EF4-FFF2-40B4-BE49-F238E27FC236}">
                <a16:creationId xmlns:a16="http://schemas.microsoft.com/office/drawing/2014/main" id="{00F0AC45-1360-3E81-3A78-F99F14E9309C}"/>
              </a:ext>
            </a:extLst>
          </p:cNvPr>
          <p:cNvSpPr>
            <a:spLocks noGrp="1"/>
          </p:cNvSpPr>
          <p:nvPr>
            <p:ph type="sldNum" sz="quarter" idx="11"/>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5" name="Picture 4" descr="Diagram, timeline&#10;&#10;Description automatically generated">
            <a:extLst>
              <a:ext uri="{FF2B5EF4-FFF2-40B4-BE49-F238E27FC236}">
                <a16:creationId xmlns:a16="http://schemas.microsoft.com/office/drawing/2014/main" id="{BDD5B7A4-6C80-4997-E51C-3FDB9EF541F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9996" y="2058701"/>
            <a:ext cx="10072007" cy="3516909"/>
          </a:xfrm>
          <a:prstGeom prst="rect">
            <a:avLst/>
          </a:prstGeom>
        </p:spPr>
      </p:pic>
      <p:pic>
        <p:nvPicPr>
          <p:cNvPr id="3" name="Graphic 2">
            <a:extLst>
              <a:ext uri="{FF2B5EF4-FFF2-40B4-BE49-F238E27FC236}">
                <a16:creationId xmlns:a16="http://schemas.microsoft.com/office/drawing/2014/main" id="{B4475521-E5E9-8D5C-CBAF-656D7D3DF9E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412295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peaker_Introduction">
    <p:bg>
      <p:bgPr>
        <a:solidFill>
          <a:schemeClr val="tx1"/>
        </a:solidFill>
        <a:effectLst/>
      </p:bgPr>
    </p:bg>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5E1B8EAA-72DA-E008-02C5-F84AE95356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84205" y="1225"/>
            <a:ext cx="3355750" cy="335575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3539957" y="0"/>
            <a:ext cx="8652043"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2069434" y="1683308"/>
            <a:ext cx="2836813" cy="2843459"/>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5157281" y="2268710"/>
            <a:ext cx="4828227" cy="529916"/>
          </a:xfrm>
          <a:prstGeom prst="rect">
            <a:avLst/>
          </a:prstGeom>
        </p:spPr>
        <p:txBody>
          <a:bodyP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5157281" y="1689266"/>
            <a:ext cx="4828227" cy="612577"/>
          </a:xfrm>
          <a:prstGeom prst="rect">
            <a:avLst/>
          </a:prstGeom>
        </p:spPr>
        <p:txBody>
          <a:bodyPr anchor="b"/>
          <a:lstStyle>
            <a:lvl1pPr marL="0" indent="0" algn="l">
              <a:buNone/>
              <a:defRPr sz="34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5157283" y="2844685"/>
            <a:ext cx="4828227" cy="2457159"/>
          </a:xfrm>
          <a:prstGeom prst="rect">
            <a:avLst/>
          </a:prstGeom>
        </p:spPr>
        <p:txBody>
          <a:bodyPr/>
          <a:lstStyle>
            <a:lvl1pPr marL="0" indent="0">
              <a:lnSpc>
                <a:spcPts val="2933"/>
              </a:lnSpc>
              <a:buClr>
                <a:srgbClr val="006858"/>
              </a:buClr>
              <a:buFont typeface="Wingdings" pitchFamily="2" charset="2"/>
              <a:buNone/>
              <a:defRPr sz="2133" b="0">
                <a:solidFill>
                  <a:schemeClr val="tx1"/>
                </a:solidFill>
              </a:defRPr>
            </a:lvl1pPr>
            <a:lvl2pPr marL="609585" indent="-300559">
              <a:lnSpc>
                <a:spcPts val="2667"/>
              </a:lnSpc>
              <a:buClr>
                <a:schemeClr val="accent3"/>
              </a:buClr>
              <a:buFont typeface="Arial" panose="020B0604020202020204" pitchFamily="34" charset="0"/>
              <a:buChar char="•"/>
              <a:tabLst>
                <a:tab pos="609585" algn="l"/>
              </a:tabLst>
              <a:defRPr sz="2133">
                <a:solidFill>
                  <a:schemeClr val="tx1"/>
                </a:solidFill>
              </a:defRPr>
            </a:lvl2pPr>
            <a:lvl3pPr marL="609585" indent="0">
              <a:lnSpc>
                <a:spcPts val="2667"/>
              </a:lnSpc>
              <a:buClr>
                <a:schemeClr val="accent2"/>
              </a:buClr>
              <a:buFont typeface="Calibri" panose="020F0502020204030204" pitchFamily="34" charset="0"/>
              <a:buNone/>
              <a:defRPr sz="2133">
                <a:solidFill>
                  <a:schemeClr val="tx1"/>
                </a:solidFill>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1"/>
            <a:endParaRPr lang="en-US"/>
          </a:p>
          <a:p>
            <a:pPr lvl="2"/>
            <a:endParaRPr lang="en-US"/>
          </a:p>
          <a:p>
            <a:pPr lvl="2"/>
            <a:endParaRPr lang="en-US"/>
          </a:p>
          <a:p>
            <a:pPr lvl="2"/>
            <a:endParaRPr lang="en-US"/>
          </a:p>
          <a:p>
            <a:pPr lvl="2"/>
            <a:endParaRPr lang="en-US"/>
          </a:p>
          <a:p>
            <a:pPr lvl="1"/>
            <a:endParaRPr lang="en-US"/>
          </a:p>
        </p:txBody>
      </p:sp>
      <p:sp>
        <p:nvSpPr>
          <p:cNvPr id="17" name="Slide Number Placeholder 16">
            <a:extLst>
              <a:ext uri="{FF2B5EF4-FFF2-40B4-BE49-F238E27FC236}">
                <a16:creationId xmlns:a16="http://schemas.microsoft.com/office/drawing/2014/main" id="{12CADA7A-D6BB-6081-0974-75965D091BD4}"/>
              </a:ext>
            </a:extLst>
          </p:cNvPr>
          <p:cNvSpPr>
            <a:spLocks noGrp="1"/>
          </p:cNvSpPr>
          <p:nvPr>
            <p:ph type="sldNum" sz="quarter" idx="29"/>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2" name="Graphic 1">
            <a:extLst>
              <a:ext uri="{FF2B5EF4-FFF2-40B4-BE49-F238E27FC236}">
                <a16:creationId xmlns:a16="http://schemas.microsoft.com/office/drawing/2014/main" id="{11BE9A5A-F506-72F3-85F9-50675FF14F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3954575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peaker_Introduction">
    <p:bg>
      <p:bgPr>
        <a:solidFill>
          <a:schemeClr val="tx1"/>
        </a:solidFill>
        <a:effectLst/>
      </p:bgPr>
    </p:bg>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580C54D2-065C-B51C-3CA8-DA46CB38F1F4}"/>
              </a:ext>
            </a:extLst>
          </p:cNvPr>
          <p:cNvGrpSpPr/>
          <p:nvPr userDrawn="1"/>
        </p:nvGrpSpPr>
        <p:grpSpPr>
          <a:xfrm>
            <a:off x="0" y="-2771"/>
            <a:ext cx="12195379" cy="5167874"/>
            <a:chOff x="3379" y="-2771"/>
            <a:chExt cx="11946597" cy="5062451"/>
          </a:xfrm>
        </p:grpSpPr>
        <p:pic>
          <p:nvPicPr>
            <p:cNvPr id="23" name="Graphic 22">
              <a:extLst>
                <a:ext uri="{FF2B5EF4-FFF2-40B4-BE49-F238E27FC236}">
                  <a16:creationId xmlns:a16="http://schemas.microsoft.com/office/drawing/2014/main" id="{CC724756-55BA-D306-ED30-CC68B82D431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3379" y="0"/>
              <a:ext cx="5062363" cy="5059680"/>
            </a:xfrm>
            <a:prstGeom prst="rect">
              <a:avLst/>
            </a:prstGeom>
          </p:spPr>
        </p:pic>
        <p:pic>
          <p:nvPicPr>
            <p:cNvPr id="34" name="Graphic 33">
              <a:extLst>
                <a:ext uri="{FF2B5EF4-FFF2-40B4-BE49-F238E27FC236}">
                  <a16:creationId xmlns:a16="http://schemas.microsoft.com/office/drawing/2014/main" id="{6208940B-D786-A535-FCD0-24EABD34977C}"/>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5157460" y="-2771"/>
              <a:ext cx="5062363" cy="5059680"/>
            </a:xfrm>
            <a:prstGeom prst="rect">
              <a:avLst/>
            </a:prstGeom>
          </p:spPr>
        </p:pic>
        <p:pic>
          <p:nvPicPr>
            <p:cNvPr id="35" name="Graphic 34">
              <a:extLst>
                <a:ext uri="{FF2B5EF4-FFF2-40B4-BE49-F238E27FC236}">
                  <a16:creationId xmlns:a16="http://schemas.microsoft.com/office/drawing/2014/main" id="{9CB28967-81FA-3006-7B60-FFC3DCE843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67701"/>
            <a:stretch/>
          </p:blipFill>
          <p:spPr>
            <a:xfrm>
              <a:off x="10311541" y="-2771"/>
              <a:ext cx="1638435" cy="505968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0" y="1694330"/>
            <a:ext cx="12192000" cy="51636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2646599"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2534561"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2534561"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2534562"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0" name="Picture Placeholder 4">
            <a:extLst>
              <a:ext uri="{FF2B5EF4-FFF2-40B4-BE49-F238E27FC236}">
                <a16:creationId xmlns:a16="http://schemas.microsoft.com/office/drawing/2014/main" id="{0EA73E0F-2152-28ED-F4EF-27B4D68916BE}"/>
              </a:ext>
            </a:extLst>
          </p:cNvPr>
          <p:cNvSpPr>
            <a:spLocks noGrp="1"/>
          </p:cNvSpPr>
          <p:nvPr>
            <p:ph type="pic" sz="quarter" idx="28"/>
          </p:nvPr>
        </p:nvSpPr>
        <p:spPr>
          <a:xfrm>
            <a:off x="6828727"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31" name="Text Placeholder 58">
            <a:extLst>
              <a:ext uri="{FF2B5EF4-FFF2-40B4-BE49-F238E27FC236}">
                <a16:creationId xmlns:a16="http://schemas.microsoft.com/office/drawing/2014/main" id="{D6E84E16-B6FD-A342-2597-BE9A60E43F92}"/>
              </a:ext>
            </a:extLst>
          </p:cNvPr>
          <p:cNvSpPr>
            <a:spLocks noGrp="1"/>
          </p:cNvSpPr>
          <p:nvPr>
            <p:ph type="body" sz="quarter" idx="29" hasCustomPrompt="1"/>
          </p:nvPr>
        </p:nvSpPr>
        <p:spPr>
          <a:xfrm>
            <a:off x="6691924"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32" name="Text Placeholder 58">
            <a:extLst>
              <a:ext uri="{FF2B5EF4-FFF2-40B4-BE49-F238E27FC236}">
                <a16:creationId xmlns:a16="http://schemas.microsoft.com/office/drawing/2014/main" id="{2847CE5B-39D8-1C59-B1CD-826C055AE3DD}"/>
              </a:ext>
            </a:extLst>
          </p:cNvPr>
          <p:cNvSpPr>
            <a:spLocks noGrp="1"/>
          </p:cNvSpPr>
          <p:nvPr>
            <p:ph type="body" sz="quarter" idx="30" hasCustomPrompt="1"/>
          </p:nvPr>
        </p:nvSpPr>
        <p:spPr>
          <a:xfrm>
            <a:off x="6691924"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33" name="Text Placeholder 7">
            <a:extLst>
              <a:ext uri="{FF2B5EF4-FFF2-40B4-BE49-F238E27FC236}">
                <a16:creationId xmlns:a16="http://schemas.microsoft.com/office/drawing/2014/main" id="{DBB83D46-B990-2694-A8CB-011672ADD0DF}"/>
              </a:ext>
            </a:extLst>
          </p:cNvPr>
          <p:cNvSpPr>
            <a:spLocks noGrp="1"/>
          </p:cNvSpPr>
          <p:nvPr>
            <p:ph type="body" sz="quarter" idx="31" hasCustomPrompt="1"/>
          </p:nvPr>
        </p:nvSpPr>
        <p:spPr>
          <a:xfrm>
            <a:off x="6691925"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4" name="Slide Number Placeholder 13">
            <a:extLst>
              <a:ext uri="{FF2B5EF4-FFF2-40B4-BE49-F238E27FC236}">
                <a16:creationId xmlns:a16="http://schemas.microsoft.com/office/drawing/2014/main" id="{1F44DA23-3B08-2E32-3ED2-92EDD2F5A132}"/>
              </a:ext>
            </a:extLst>
          </p:cNvPr>
          <p:cNvSpPr>
            <a:spLocks noGrp="1"/>
          </p:cNvSpPr>
          <p:nvPr>
            <p:ph type="sldNum" sz="quarter" idx="33"/>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2" name="Graphic 1">
            <a:extLst>
              <a:ext uri="{FF2B5EF4-FFF2-40B4-BE49-F238E27FC236}">
                <a16:creationId xmlns:a16="http://schemas.microsoft.com/office/drawing/2014/main" id="{7B9B2BEF-0668-FE8E-4408-4DF8B13AC11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392795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peaker_Introduction">
    <p:bg>
      <p:bgPr>
        <a:solidFill>
          <a:schemeClr val="tx1"/>
        </a:solidFill>
        <a:effectLst/>
      </p:bgPr>
    </p:bg>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580C54D2-065C-B51C-3CA8-DA46CB38F1F4}"/>
              </a:ext>
            </a:extLst>
          </p:cNvPr>
          <p:cNvGrpSpPr/>
          <p:nvPr userDrawn="1"/>
        </p:nvGrpSpPr>
        <p:grpSpPr>
          <a:xfrm>
            <a:off x="3379" y="-2771"/>
            <a:ext cx="12192000" cy="5166442"/>
            <a:chOff x="3379" y="-2771"/>
            <a:chExt cx="11946597" cy="5062451"/>
          </a:xfrm>
        </p:grpSpPr>
        <p:pic>
          <p:nvPicPr>
            <p:cNvPr id="23" name="Graphic 22">
              <a:extLst>
                <a:ext uri="{FF2B5EF4-FFF2-40B4-BE49-F238E27FC236}">
                  <a16:creationId xmlns:a16="http://schemas.microsoft.com/office/drawing/2014/main" id="{CC724756-55BA-D306-ED30-CC68B82D431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3379" y="0"/>
              <a:ext cx="5062363" cy="5059680"/>
            </a:xfrm>
            <a:prstGeom prst="rect">
              <a:avLst/>
            </a:prstGeom>
          </p:spPr>
        </p:pic>
        <p:pic>
          <p:nvPicPr>
            <p:cNvPr id="34" name="Graphic 33">
              <a:extLst>
                <a:ext uri="{FF2B5EF4-FFF2-40B4-BE49-F238E27FC236}">
                  <a16:creationId xmlns:a16="http://schemas.microsoft.com/office/drawing/2014/main" id="{6208940B-D786-A535-FCD0-24EABD34977C}"/>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5157460" y="-2771"/>
              <a:ext cx="5062363" cy="5059680"/>
            </a:xfrm>
            <a:prstGeom prst="rect">
              <a:avLst/>
            </a:prstGeom>
          </p:spPr>
        </p:pic>
        <p:pic>
          <p:nvPicPr>
            <p:cNvPr id="35" name="Graphic 34">
              <a:extLst>
                <a:ext uri="{FF2B5EF4-FFF2-40B4-BE49-F238E27FC236}">
                  <a16:creationId xmlns:a16="http://schemas.microsoft.com/office/drawing/2014/main" id="{9CB28967-81FA-3006-7B60-FFC3DCE843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67701"/>
            <a:stretch/>
          </p:blipFill>
          <p:spPr>
            <a:xfrm>
              <a:off x="10311541" y="-2771"/>
              <a:ext cx="1638435" cy="505968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0" y="2570206"/>
            <a:ext cx="12192000" cy="42877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835731"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723693"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723693"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723694"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0" name="Picture Placeholder 4">
            <a:extLst>
              <a:ext uri="{FF2B5EF4-FFF2-40B4-BE49-F238E27FC236}">
                <a16:creationId xmlns:a16="http://schemas.microsoft.com/office/drawing/2014/main" id="{0EA73E0F-2152-28ED-F4EF-27B4D68916BE}"/>
              </a:ext>
            </a:extLst>
          </p:cNvPr>
          <p:cNvSpPr>
            <a:spLocks noGrp="1"/>
          </p:cNvSpPr>
          <p:nvPr>
            <p:ph type="pic" sz="quarter" idx="28"/>
          </p:nvPr>
        </p:nvSpPr>
        <p:spPr>
          <a:xfrm>
            <a:off x="4802709"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31" name="Text Placeholder 58">
            <a:extLst>
              <a:ext uri="{FF2B5EF4-FFF2-40B4-BE49-F238E27FC236}">
                <a16:creationId xmlns:a16="http://schemas.microsoft.com/office/drawing/2014/main" id="{D6E84E16-B6FD-A342-2597-BE9A60E43F92}"/>
              </a:ext>
            </a:extLst>
          </p:cNvPr>
          <p:cNvSpPr>
            <a:spLocks noGrp="1"/>
          </p:cNvSpPr>
          <p:nvPr>
            <p:ph type="body" sz="quarter" idx="29" hasCustomPrompt="1"/>
          </p:nvPr>
        </p:nvSpPr>
        <p:spPr>
          <a:xfrm>
            <a:off x="4665906"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32" name="Text Placeholder 58">
            <a:extLst>
              <a:ext uri="{FF2B5EF4-FFF2-40B4-BE49-F238E27FC236}">
                <a16:creationId xmlns:a16="http://schemas.microsoft.com/office/drawing/2014/main" id="{2847CE5B-39D8-1C59-B1CD-826C055AE3DD}"/>
              </a:ext>
            </a:extLst>
          </p:cNvPr>
          <p:cNvSpPr>
            <a:spLocks noGrp="1"/>
          </p:cNvSpPr>
          <p:nvPr>
            <p:ph type="body" sz="quarter" idx="30" hasCustomPrompt="1"/>
          </p:nvPr>
        </p:nvSpPr>
        <p:spPr>
          <a:xfrm>
            <a:off x="4665906"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33" name="Text Placeholder 7">
            <a:extLst>
              <a:ext uri="{FF2B5EF4-FFF2-40B4-BE49-F238E27FC236}">
                <a16:creationId xmlns:a16="http://schemas.microsoft.com/office/drawing/2014/main" id="{DBB83D46-B990-2694-A8CB-011672ADD0DF}"/>
              </a:ext>
            </a:extLst>
          </p:cNvPr>
          <p:cNvSpPr>
            <a:spLocks noGrp="1"/>
          </p:cNvSpPr>
          <p:nvPr>
            <p:ph type="body" sz="quarter" idx="31" hasCustomPrompt="1"/>
          </p:nvPr>
        </p:nvSpPr>
        <p:spPr>
          <a:xfrm>
            <a:off x="4665907"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 name="Picture Placeholder 4">
            <a:extLst>
              <a:ext uri="{FF2B5EF4-FFF2-40B4-BE49-F238E27FC236}">
                <a16:creationId xmlns:a16="http://schemas.microsoft.com/office/drawing/2014/main" id="{709CD5BD-AE4E-20DC-E710-27A1056675FE}"/>
              </a:ext>
            </a:extLst>
          </p:cNvPr>
          <p:cNvSpPr>
            <a:spLocks noGrp="1"/>
          </p:cNvSpPr>
          <p:nvPr>
            <p:ph type="pic" sz="quarter" idx="32"/>
          </p:nvPr>
        </p:nvSpPr>
        <p:spPr>
          <a:xfrm>
            <a:off x="8744922"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5" name="Text Placeholder 58">
            <a:extLst>
              <a:ext uri="{FF2B5EF4-FFF2-40B4-BE49-F238E27FC236}">
                <a16:creationId xmlns:a16="http://schemas.microsoft.com/office/drawing/2014/main" id="{01E56D94-AFC8-4E25-6EA2-F92D843A433E}"/>
              </a:ext>
            </a:extLst>
          </p:cNvPr>
          <p:cNvSpPr>
            <a:spLocks noGrp="1"/>
          </p:cNvSpPr>
          <p:nvPr>
            <p:ph type="body" sz="quarter" idx="33" hasCustomPrompt="1"/>
          </p:nvPr>
        </p:nvSpPr>
        <p:spPr>
          <a:xfrm>
            <a:off x="8608119"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6" name="Text Placeholder 58">
            <a:extLst>
              <a:ext uri="{FF2B5EF4-FFF2-40B4-BE49-F238E27FC236}">
                <a16:creationId xmlns:a16="http://schemas.microsoft.com/office/drawing/2014/main" id="{F33051FB-BC40-6150-F102-4C193353DE37}"/>
              </a:ext>
            </a:extLst>
          </p:cNvPr>
          <p:cNvSpPr>
            <a:spLocks noGrp="1"/>
          </p:cNvSpPr>
          <p:nvPr>
            <p:ph type="body" sz="quarter" idx="34" hasCustomPrompt="1"/>
          </p:nvPr>
        </p:nvSpPr>
        <p:spPr>
          <a:xfrm>
            <a:off x="8608119"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7" name="Text Placeholder 7">
            <a:extLst>
              <a:ext uri="{FF2B5EF4-FFF2-40B4-BE49-F238E27FC236}">
                <a16:creationId xmlns:a16="http://schemas.microsoft.com/office/drawing/2014/main" id="{95A3243B-54C5-48BB-0F00-31DDEB26AE47}"/>
              </a:ext>
            </a:extLst>
          </p:cNvPr>
          <p:cNvSpPr>
            <a:spLocks noGrp="1"/>
          </p:cNvSpPr>
          <p:nvPr>
            <p:ph type="body" sz="quarter" idx="35" hasCustomPrompt="1"/>
          </p:nvPr>
        </p:nvSpPr>
        <p:spPr>
          <a:xfrm>
            <a:off x="8608120"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5" name="Slide Number Placeholder 14">
            <a:extLst>
              <a:ext uri="{FF2B5EF4-FFF2-40B4-BE49-F238E27FC236}">
                <a16:creationId xmlns:a16="http://schemas.microsoft.com/office/drawing/2014/main" id="{AD0C6D19-29AB-EFB9-D4DB-9190E3045D93}"/>
              </a:ext>
            </a:extLst>
          </p:cNvPr>
          <p:cNvSpPr>
            <a:spLocks noGrp="1"/>
          </p:cNvSpPr>
          <p:nvPr>
            <p:ph type="sldNum" sz="quarter" idx="37"/>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10" name="Graphic 9">
            <a:extLst>
              <a:ext uri="{FF2B5EF4-FFF2-40B4-BE49-F238E27FC236}">
                <a16:creationId xmlns:a16="http://schemas.microsoft.com/office/drawing/2014/main" id="{6B0498D9-FC4B-D3DB-89DB-37BFE69B4D1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415449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Cover_Dark">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CCE64D8D-6E2B-F3CC-B3F9-90947C807155}"/>
              </a:ext>
            </a:extLst>
          </p:cNvPr>
          <p:cNvPicPr>
            <a:picLocks noChangeAspect="1"/>
          </p:cNvPicPr>
          <p:nvPr userDrawn="1"/>
        </p:nvPicPr>
        <p:blipFill>
          <a:blip r:embed="rId2">
            <a:extLst>
              <a:ext uri="{96DAC541-7B7A-43D3-8B79-37D633B846F1}">
                <asvg:svgBlip xmlns:asvg="http://schemas.microsoft.com/office/drawing/2016/SVG/main" r:embed="rId3"/>
              </a:ext>
            </a:extLst>
          </a:blip>
          <a:srcRect l="26122" t="13216" r="1" b="13216"/>
          <a:stretch/>
        </p:blipFill>
        <p:spPr>
          <a:xfrm>
            <a:off x="0" y="0"/>
            <a:ext cx="6682626" cy="6858000"/>
          </a:xfrm>
          <a:prstGeom prst="rect">
            <a:avLst/>
          </a:prstGeom>
        </p:spPr>
      </p:pic>
    </p:spTree>
    <p:extLst>
      <p:ext uri="{BB962C8B-B14F-4D97-AF65-F5344CB8AC3E}">
        <p14:creationId xmlns:p14="http://schemas.microsoft.com/office/powerpoint/2010/main" val="521852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_Cover_Light">
    <p:bg>
      <p:bgPr>
        <a:solidFill>
          <a:schemeClr val="bg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33F58E2F-A7AD-5E21-9035-877C4D1082CB}"/>
              </a:ext>
            </a:extLst>
          </p:cNvPr>
          <p:cNvSpPr txBox="1">
            <a:spLocks noGrp="1"/>
          </p:cNvSpPr>
          <p:nvPr>
            <p:ph type="title" hasCustomPrompt="1"/>
          </p:nvPr>
        </p:nvSpPr>
        <p:spPr>
          <a:xfrm>
            <a:off x="696952" y="2384122"/>
            <a:ext cx="6981771" cy="1122400"/>
          </a:xfrm>
          <a:prstGeom prst="rect">
            <a:avLst/>
          </a:prstGeom>
        </p:spPr>
        <p:txBody>
          <a:bodyPr spcFirstLastPara="1" wrap="square" lIns="91425" tIns="91425" rIns="91425" bIns="91425" anchor="b" anchorCtr="0">
            <a:normAutofit/>
          </a:bodyPr>
          <a:lstStyle>
            <a:lvl1pPr lvl="0" algn="l">
              <a:spcBef>
                <a:spcPts val="0"/>
              </a:spcBef>
              <a:spcAft>
                <a:spcPts val="0"/>
              </a:spcAft>
              <a:buSzPts val="3600"/>
              <a:buNone/>
              <a:defRPr sz="4800" b="1" i="0">
                <a:solidFill>
                  <a:schemeClr val="tx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Section Title</a:t>
            </a:r>
            <a:endParaRPr/>
          </a:p>
        </p:txBody>
      </p:sp>
      <p:sp>
        <p:nvSpPr>
          <p:cNvPr id="3" name="Google Shape;11;p2">
            <a:extLst>
              <a:ext uri="{FF2B5EF4-FFF2-40B4-BE49-F238E27FC236}">
                <a16:creationId xmlns:a16="http://schemas.microsoft.com/office/drawing/2014/main" id="{9367BAD8-E408-6626-DD62-06C559F1B4FF}"/>
              </a:ext>
            </a:extLst>
          </p:cNvPr>
          <p:cNvSpPr txBox="1">
            <a:spLocks noGrp="1"/>
          </p:cNvSpPr>
          <p:nvPr>
            <p:ph type="subTitle" idx="1" hasCustomPrompt="1"/>
          </p:nvPr>
        </p:nvSpPr>
        <p:spPr>
          <a:xfrm>
            <a:off x="696952" y="3703779"/>
            <a:ext cx="6981771" cy="788087"/>
          </a:xfrm>
          <a:prstGeom prst="rect">
            <a:avLst/>
          </a:prstGeom>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sz="2667" b="0">
                <a:solidFill>
                  <a:schemeClr val="tx1"/>
                </a:solidFill>
                <a:latin typeface="Acherus Grotesque" pitchFamily="2" charset="0"/>
                <a:cs typeface="Calibri" panose="020F0502020204030204" pitchFamily="34" charset="0"/>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Subtitle</a:t>
            </a:r>
            <a:endParaRPr/>
          </a:p>
        </p:txBody>
      </p:sp>
      <p:pic>
        <p:nvPicPr>
          <p:cNvPr id="11" name="Graphic 10">
            <a:extLst>
              <a:ext uri="{FF2B5EF4-FFF2-40B4-BE49-F238E27FC236}">
                <a16:creationId xmlns:a16="http://schemas.microsoft.com/office/drawing/2014/main" id="{0C2CCB39-AF8F-758A-77B6-6C1DA4A0CAB9}"/>
              </a:ext>
            </a:extLst>
          </p:cNvPr>
          <p:cNvPicPr>
            <a:picLocks noChangeAspect="1"/>
          </p:cNvPicPr>
          <p:nvPr userDrawn="1"/>
        </p:nvPicPr>
        <p:blipFill>
          <a:blip r:embed="rId2">
            <a:extLst>
              <a:ext uri="{96DAC541-7B7A-43D3-8B79-37D633B846F1}">
                <asvg:svgBlip xmlns:asvg="http://schemas.microsoft.com/office/drawing/2016/SVG/main" r:embed="rId3"/>
              </a:ext>
            </a:extLst>
          </a:blip>
          <a:srcRect l="26122" t="13216" r="1" b="13216"/>
          <a:stretch/>
        </p:blipFill>
        <p:spPr>
          <a:xfrm>
            <a:off x="0" y="0"/>
            <a:ext cx="6682626" cy="6858000"/>
          </a:xfrm>
          <a:prstGeom prst="rect">
            <a:avLst/>
          </a:prstGeom>
        </p:spPr>
      </p:pic>
      <p:sp>
        <p:nvSpPr>
          <p:cNvPr id="12" name="Slide Number Placeholder 11">
            <a:extLst>
              <a:ext uri="{FF2B5EF4-FFF2-40B4-BE49-F238E27FC236}">
                <a16:creationId xmlns:a16="http://schemas.microsoft.com/office/drawing/2014/main" id="{9EAC2CF7-2ABD-2A65-CBA0-F49BA8ABDE24}"/>
              </a:ext>
            </a:extLst>
          </p:cNvPr>
          <p:cNvSpPr>
            <a:spLocks noGrp="1"/>
          </p:cNvSpPr>
          <p:nvPr>
            <p:ph type="sldNum" sz="quarter" idx="11"/>
          </p:nvPr>
        </p:nvSpPr>
        <p:spPr/>
        <p:txBody>
          <a:bodyPr/>
          <a:lstStyle>
            <a:lvl1pPr>
              <a:defRPr>
                <a:solidFill>
                  <a:schemeClr val="tx1"/>
                </a:solidFill>
              </a:defRPr>
            </a:lvl1pPr>
          </a:lstStyle>
          <a:p>
            <a:fld id="{BB4D7E69-E5F7-634C-95FF-B3540A52B0C8}" type="slidenum">
              <a:rPr lang="en-US" smtClean="0"/>
              <a:pPr/>
              <a:t>‹#›</a:t>
            </a:fld>
            <a:endParaRPr lang="en-US"/>
          </a:p>
        </p:txBody>
      </p:sp>
    </p:spTree>
    <p:extLst>
      <p:ext uri="{BB962C8B-B14F-4D97-AF65-F5344CB8AC3E}">
        <p14:creationId xmlns:p14="http://schemas.microsoft.com/office/powerpoint/2010/main" val="3330640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6D7D2D-1F6B-578F-5077-69AEFFF2C0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81B5D65-0AF5-5D1F-6359-27EF7FC29F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49CB0A5-5A14-7868-B3A8-E35DEDDFE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Acherus Grotesque" pitchFamily="2" charset="0"/>
              </a:defRPr>
            </a:lvl1pPr>
          </a:lstStyle>
          <a:p>
            <a:endParaRPr lang="en-US"/>
          </a:p>
        </p:txBody>
      </p:sp>
      <p:sp>
        <p:nvSpPr>
          <p:cNvPr id="6" name="Slide Number Placeholder 5">
            <a:extLst>
              <a:ext uri="{FF2B5EF4-FFF2-40B4-BE49-F238E27FC236}">
                <a16:creationId xmlns:a16="http://schemas.microsoft.com/office/drawing/2014/main" id="{E83A2333-4F52-1E8C-3A3B-3A99F68C5F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Acherus Grotesque" pitchFamily="2" charset="0"/>
              </a:defRPr>
            </a:lvl1pPr>
          </a:lstStyle>
          <a:p>
            <a:fld id="{BB4D7E69-E5F7-634C-95FF-B3540A52B0C8}" type="slidenum">
              <a:rPr lang="en-US" smtClean="0"/>
              <a:pPr/>
              <a:t>‹#›</a:t>
            </a:fld>
            <a:endParaRPr lang="en-US"/>
          </a:p>
        </p:txBody>
      </p:sp>
    </p:spTree>
    <p:extLst>
      <p:ext uri="{BB962C8B-B14F-4D97-AF65-F5344CB8AC3E}">
        <p14:creationId xmlns:p14="http://schemas.microsoft.com/office/powerpoint/2010/main" val="25371616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709" r:id="rId3"/>
    <p:sldLayoutId id="2147483710" r:id="rId4"/>
    <p:sldLayoutId id="2147483673" r:id="rId5"/>
    <p:sldLayoutId id="2147483674" r:id="rId6"/>
    <p:sldLayoutId id="2147483711" r:id="rId7"/>
    <p:sldLayoutId id="2147483676" r:id="rId8"/>
    <p:sldLayoutId id="2147483712" r:id="rId9"/>
    <p:sldLayoutId id="2147483683"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Lst>
  <p:hf hdr="0" dt="0"/>
  <p:txStyles>
    <p:titleStyle>
      <a:lvl1pPr algn="l" defTabSz="914400" rtl="0" eaLnBrk="1" latinLnBrk="0" hangingPunct="1">
        <a:lnSpc>
          <a:spcPct val="90000"/>
        </a:lnSpc>
        <a:spcBef>
          <a:spcPct val="0"/>
        </a:spcBef>
        <a:buNone/>
        <a:defRPr sz="4400" b="1" i="0" kern="1200">
          <a:solidFill>
            <a:srgbClr val="1D335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AEB7AE-712B-7E41-07E7-AB94D83FC3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C535BD-3799-6B87-FFAC-3EF5394170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E944D-0748-FDA3-3868-62B5484E76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B83739B0-670B-5C3B-6CFC-0275E748D7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84AF021-9BC1-4091-A7BD-82CD593EC2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C43722-C213-4E18-AA36-D94AA8DA016A}" type="slidenum">
              <a:rPr lang="en-US" smtClean="0"/>
              <a:t>‹#›</a:t>
            </a:fld>
            <a:endParaRPr lang="en-US"/>
          </a:p>
        </p:txBody>
      </p:sp>
    </p:spTree>
    <p:extLst>
      <p:ext uri="{BB962C8B-B14F-4D97-AF65-F5344CB8AC3E}">
        <p14:creationId xmlns:p14="http://schemas.microsoft.com/office/powerpoint/2010/main" val="132037954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1.png"/><Relationship Id="rId4"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hyperlink" Target="mailto:ecohelpdesk@ntia.gov" TargetMode="Externa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hyperlink" Target="mailto:jbreman.ctr@ntia.gov?subject=EL-CID%20Online%20-%20V1.10%20Training" TargetMode="External"/><Relationship Id="rId2" Type="http://schemas.openxmlformats.org/officeDocument/2006/relationships/hyperlink" Target="https://ecotest.ntia.gov/" TargetMode="External"/><Relationship Id="rId1" Type="http://schemas.openxmlformats.org/officeDocument/2006/relationships/slideLayout" Target="../slideLayouts/slideLayout10.xml"/><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hyperlink" Target="mailto:jbreman.ctr@ntia.gov?subject=EL-CID%20Online%20-%20V1.10%20Training" TargetMode="External"/><Relationship Id="rId2" Type="http://schemas.openxmlformats.org/officeDocument/2006/relationships/hyperlink" Target="https://ecotest.ntia.gov/" TargetMode="External"/><Relationship Id="rId1" Type="http://schemas.openxmlformats.org/officeDocument/2006/relationships/slideLayout" Target="../slideLayouts/slideLayout10.xml"/><Relationship Id="rId4" Type="http://schemas.openxmlformats.org/officeDocument/2006/relationships/image" Target="../media/image52.jpeg"/></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hyperlink" Target="mailto:jbreman.ctr@ntia.gov?subject=EL-CID%20Online%20-%20V1.10%20Training"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B0DF0-C72C-E09E-5AAF-94FEFBE4BCF3}"/>
              </a:ext>
            </a:extLst>
          </p:cNvPr>
          <p:cNvSpPr>
            <a:spLocks noGrp="1"/>
          </p:cNvSpPr>
          <p:nvPr>
            <p:ph type="ctrTitle"/>
          </p:nvPr>
        </p:nvSpPr>
        <p:spPr>
          <a:xfrm>
            <a:off x="406948" y="2184760"/>
            <a:ext cx="10639277" cy="2401977"/>
          </a:xfrm>
        </p:spPr>
        <p:txBody>
          <a:bodyPr/>
          <a:lstStyle/>
          <a:p>
            <a:r>
              <a:rPr lang="en-US" sz="5000" b="0" dirty="0">
                <a:solidFill>
                  <a:srgbClr val="262626"/>
                </a:solidFill>
                <a:latin typeface="Acherus Grotesque Light" pitchFamily="2" charset="0"/>
                <a:cs typeface="Arial" panose="020B0604020202020204" pitchFamily="34" charset="0"/>
              </a:rPr>
              <a:t>EL-CID Online Editor Training</a:t>
            </a:r>
          </a:p>
        </p:txBody>
      </p:sp>
      <p:sp>
        <p:nvSpPr>
          <p:cNvPr id="3" name="Subtitle 2">
            <a:extLst>
              <a:ext uri="{FF2B5EF4-FFF2-40B4-BE49-F238E27FC236}">
                <a16:creationId xmlns:a16="http://schemas.microsoft.com/office/drawing/2014/main" id="{BA87F8AE-BA2A-5E75-9B9B-0CFE5A832D16}"/>
              </a:ext>
            </a:extLst>
          </p:cNvPr>
          <p:cNvSpPr>
            <a:spLocks noGrp="1"/>
          </p:cNvSpPr>
          <p:nvPr>
            <p:ph type="subTitle" idx="1"/>
          </p:nvPr>
        </p:nvSpPr>
        <p:spPr>
          <a:xfrm>
            <a:off x="406948" y="4590435"/>
            <a:ext cx="7936334" cy="1022817"/>
          </a:xfrm>
        </p:spPr>
        <p:txBody>
          <a:bodyPr vert="horz" lIns="91440" tIns="45720" rIns="91440" bIns="45720" rtlCol="0" anchor="t">
            <a:normAutofit/>
          </a:bodyPr>
          <a:lstStyle/>
          <a:p>
            <a:r>
              <a:rPr lang="en-US" dirty="0"/>
              <a:t>Hands-on Practice Session - Beginner</a:t>
            </a:r>
            <a:br>
              <a:rPr lang="en-US" dirty="0"/>
            </a:br>
            <a:r>
              <a:rPr lang="en-US" dirty="0"/>
              <a:t>October 01/02, 2025</a:t>
            </a:r>
          </a:p>
        </p:txBody>
      </p:sp>
      <p:sp>
        <p:nvSpPr>
          <p:cNvPr id="4" name="Text Placeholder 3">
            <a:extLst>
              <a:ext uri="{FF2B5EF4-FFF2-40B4-BE49-F238E27FC236}">
                <a16:creationId xmlns:a16="http://schemas.microsoft.com/office/drawing/2014/main" id="{D2E341E8-74DE-7E84-B278-B7D496E4154D}"/>
              </a:ext>
            </a:extLst>
          </p:cNvPr>
          <p:cNvSpPr>
            <a:spLocks noGrp="1"/>
          </p:cNvSpPr>
          <p:nvPr>
            <p:ph type="body" sz="quarter" idx="12"/>
          </p:nvPr>
        </p:nvSpPr>
        <p:spPr>
          <a:xfrm>
            <a:off x="7836311" y="5560578"/>
            <a:ext cx="3948742" cy="1022817"/>
          </a:xfrm>
        </p:spPr>
        <p:txBody>
          <a:bodyPr>
            <a:normAutofit/>
          </a:bodyPr>
          <a:lstStyle/>
          <a:p>
            <a:r>
              <a:rPr lang="en-US" dirty="0"/>
              <a:t>helpdesk@ntia.gov</a:t>
            </a:r>
          </a:p>
          <a:p>
            <a:r>
              <a:rPr lang="en-US" dirty="0"/>
              <a:t>833-684-2211</a:t>
            </a:r>
          </a:p>
        </p:txBody>
      </p:sp>
    </p:spTree>
    <p:extLst>
      <p:ext uri="{BB962C8B-B14F-4D97-AF65-F5344CB8AC3E}">
        <p14:creationId xmlns:p14="http://schemas.microsoft.com/office/powerpoint/2010/main" val="1320573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6B2A6D-2555-56C0-6965-5AA78BBD6E1D}"/>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9E2B6D02-CFA2-336E-D100-207695E24559}"/>
              </a:ext>
            </a:extLst>
          </p:cNvPr>
          <p:cNvSpPr>
            <a:spLocks noGrp="1"/>
          </p:cNvSpPr>
          <p:nvPr>
            <p:ph type="body" sz="quarter" idx="27"/>
          </p:nvPr>
        </p:nvSpPr>
        <p:spPr/>
        <p:txBody>
          <a:bodyPr/>
          <a:lstStyle/>
          <a:p>
            <a:r>
              <a:rPr lang="en-US" b="0" dirty="0"/>
              <a:t>In the left navigation menu, hovering  over the links for the Transmitter, Receiver, and Antenna  now shows their nomenclature. </a:t>
            </a:r>
            <a:endParaRPr lang="en-US" dirty="0"/>
          </a:p>
        </p:txBody>
      </p:sp>
      <p:sp>
        <p:nvSpPr>
          <p:cNvPr id="3" name="Slide Number Placeholder 2">
            <a:extLst>
              <a:ext uri="{FF2B5EF4-FFF2-40B4-BE49-F238E27FC236}">
                <a16:creationId xmlns:a16="http://schemas.microsoft.com/office/drawing/2014/main" id="{80A88DF9-1063-580B-2A24-9D99B19A03BE}"/>
              </a:ext>
            </a:extLst>
          </p:cNvPr>
          <p:cNvSpPr>
            <a:spLocks noGrp="1"/>
          </p:cNvSpPr>
          <p:nvPr>
            <p:ph type="sldNum" sz="quarter" idx="29"/>
          </p:nvPr>
        </p:nvSpPr>
        <p:spPr/>
        <p:txBody>
          <a:bodyPr/>
          <a:lstStyle/>
          <a:p>
            <a:fld id="{BB4D7E69-E5F7-634C-95FF-B3540A52B0C8}" type="slidenum">
              <a:rPr lang="en-US" smtClean="0"/>
              <a:pPr/>
              <a:t>10</a:t>
            </a:fld>
            <a:endParaRPr lang="en-US"/>
          </a:p>
        </p:txBody>
      </p:sp>
      <p:pic>
        <p:nvPicPr>
          <p:cNvPr id="10" name="811">
            <a:hlinkClick r:id="" action="ppaction://media"/>
            <a:extLst>
              <a:ext uri="{FF2B5EF4-FFF2-40B4-BE49-F238E27FC236}">
                <a16:creationId xmlns:a16="http://schemas.microsoft.com/office/drawing/2014/main" id="{5722BC29-5E33-F994-9B94-1AD793396245}"/>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b="27846"/>
          <a:stretch>
            <a:fillRect/>
          </a:stretch>
        </p:blipFill>
        <p:spPr>
          <a:xfrm>
            <a:off x="666140" y="1861734"/>
            <a:ext cx="10859720" cy="44075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7772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67"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6B2A6D-2555-56C0-6965-5AA78BBD6E1D}"/>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9E2B6D02-CFA2-336E-D100-207695E24559}"/>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endParaRPr lang="en-US" dirty="0"/>
          </a:p>
        </p:txBody>
      </p:sp>
      <p:sp>
        <p:nvSpPr>
          <p:cNvPr id="3" name="Slide Number Placeholder 2">
            <a:extLst>
              <a:ext uri="{FF2B5EF4-FFF2-40B4-BE49-F238E27FC236}">
                <a16:creationId xmlns:a16="http://schemas.microsoft.com/office/drawing/2014/main" id="{80A88DF9-1063-580B-2A24-9D99B19A03BE}"/>
              </a:ext>
            </a:extLst>
          </p:cNvPr>
          <p:cNvSpPr>
            <a:spLocks noGrp="1"/>
          </p:cNvSpPr>
          <p:nvPr>
            <p:ph type="sldNum" sz="quarter" idx="29"/>
          </p:nvPr>
        </p:nvSpPr>
        <p:spPr/>
        <p:txBody>
          <a:bodyPr/>
          <a:lstStyle/>
          <a:p>
            <a:fld id="{BB4D7E69-E5F7-634C-95FF-B3540A52B0C8}" type="slidenum">
              <a:rPr lang="en-US" smtClean="0"/>
              <a:pPr/>
              <a:t>11</a:t>
            </a:fld>
            <a:endParaRPr lang="en-US"/>
          </a:p>
        </p:txBody>
      </p:sp>
      <p:pic>
        <p:nvPicPr>
          <p:cNvPr id="4" name="Picture 3">
            <a:extLst>
              <a:ext uri="{FF2B5EF4-FFF2-40B4-BE49-F238E27FC236}">
                <a16:creationId xmlns:a16="http://schemas.microsoft.com/office/drawing/2014/main" id="{886237A5-4134-713B-CCB3-B7F7A61F64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15427" y="1808142"/>
            <a:ext cx="8361146" cy="44611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7900990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79ADD-30C3-6007-2A57-05F4958C36AC}"/>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92D04C32-EDE5-CDE2-26B7-34B96A04AE91}"/>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D3E2BE57-53D2-E81C-1688-0E2185BC329B}"/>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endParaRPr lang="en-US" dirty="0"/>
          </a:p>
        </p:txBody>
      </p:sp>
      <p:sp>
        <p:nvSpPr>
          <p:cNvPr id="3" name="Slide Number Placeholder 2">
            <a:extLst>
              <a:ext uri="{FF2B5EF4-FFF2-40B4-BE49-F238E27FC236}">
                <a16:creationId xmlns:a16="http://schemas.microsoft.com/office/drawing/2014/main" id="{69246442-1AA0-01D5-4FCC-25A24EA5A1B5}"/>
              </a:ext>
            </a:extLst>
          </p:cNvPr>
          <p:cNvSpPr>
            <a:spLocks noGrp="1"/>
          </p:cNvSpPr>
          <p:nvPr>
            <p:ph type="sldNum" sz="quarter" idx="29"/>
          </p:nvPr>
        </p:nvSpPr>
        <p:spPr/>
        <p:txBody>
          <a:bodyPr/>
          <a:lstStyle/>
          <a:p>
            <a:fld id="{BB4D7E69-E5F7-634C-95FF-B3540A52B0C8}" type="slidenum">
              <a:rPr lang="en-US" smtClean="0"/>
              <a:pPr/>
              <a:t>12</a:t>
            </a:fld>
            <a:endParaRPr lang="en-US"/>
          </a:p>
        </p:txBody>
      </p:sp>
      <p:pic>
        <p:nvPicPr>
          <p:cNvPr id="2" name="Picture 1">
            <a:extLst>
              <a:ext uri="{FF2B5EF4-FFF2-40B4-BE49-F238E27FC236}">
                <a16:creationId xmlns:a16="http://schemas.microsoft.com/office/drawing/2014/main" id="{4E1DFE6F-6839-1EFA-04DD-C10201F89890}"/>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1940943"/>
            <a:ext cx="10382004" cy="2165230"/>
          </a:xfrm>
          <a:prstGeom prst="rect">
            <a:avLst/>
          </a:prstGeom>
        </p:spPr>
      </p:pic>
    </p:spTree>
    <p:extLst>
      <p:ext uri="{BB962C8B-B14F-4D97-AF65-F5344CB8AC3E}">
        <p14:creationId xmlns:p14="http://schemas.microsoft.com/office/powerpoint/2010/main" val="3383548419"/>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C461C-1C40-0C1D-F625-2DF1B6ABA531}"/>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0218696-13D4-5F0B-A798-5C9BDB2A3996}"/>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7E402E84-3C3B-FBED-86AE-3E40919A393B}"/>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br>
              <a:rPr lang="en-US" b="0" dirty="0"/>
            </a:br>
            <a:br>
              <a:rPr lang="en-US" b="0" dirty="0"/>
            </a:br>
            <a:br>
              <a:rPr lang="en-US" b="0" dirty="0"/>
            </a:br>
            <a:br>
              <a:rPr lang="en-US" b="0" dirty="0"/>
            </a:br>
            <a:br>
              <a:rPr lang="en-US" b="0" dirty="0"/>
            </a:br>
            <a:br>
              <a:rPr lang="en-US" b="0" dirty="0"/>
            </a:br>
            <a:br>
              <a:rPr lang="en-US" b="0" dirty="0"/>
            </a:br>
            <a:endParaRPr lang="en-US" b="0" dirty="0"/>
          </a:p>
          <a:p>
            <a:r>
              <a:rPr lang="en-US" b="0" dirty="0"/>
              <a:t>Warning messages have also been updated on the NTIA General Information page and the Links/Modes page.  These messages are to bring to the attention of the user that changes impact the Links/Modes page.</a:t>
            </a:r>
          </a:p>
        </p:txBody>
      </p:sp>
      <p:sp>
        <p:nvSpPr>
          <p:cNvPr id="3" name="Slide Number Placeholder 2">
            <a:extLst>
              <a:ext uri="{FF2B5EF4-FFF2-40B4-BE49-F238E27FC236}">
                <a16:creationId xmlns:a16="http://schemas.microsoft.com/office/drawing/2014/main" id="{E7238896-E975-075B-41D3-3C248855D4B2}"/>
              </a:ext>
            </a:extLst>
          </p:cNvPr>
          <p:cNvSpPr>
            <a:spLocks noGrp="1"/>
          </p:cNvSpPr>
          <p:nvPr>
            <p:ph type="sldNum" sz="quarter" idx="29"/>
          </p:nvPr>
        </p:nvSpPr>
        <p:spPr/>
        <p:txBody>
          <a:bodyPr/>
          <a:lstStyle/>
          <a:p>
            <a:fld id="{BB4D7E69-E5F7-634C-95FF-B3540A52B0C8}" type="slidenum">
              <a:rPr lang="en-US" smtClean="0"/>
              <a:pPr/>
              <a:t>13</a:t>
            </a:fld>
            <a:endParaRPr lang="en-US"/>
          </a:p>
        </p:txBody>
      </p:sp>
      <p:pic>
        <p:nvPicPr>
          <p:cNvPr id="2" name="Picture 1">
            <a:extLst>
              <a:ext uri="{FF2B5EF4-FFF2-40B4-BE49-F238E27FC236}">
                <a16:creationId xmlns:a16="http://schemas.microsoft.com/office/drawing/2014/main" id="{BD3B8CDD-7899-62D5-6324-54542FBD021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1940943"/>
            <a:ext cx="10382004" cy="2165230"/>
          </a:xfrm>
          <a:prstGeom prst="rect">
            <a:avLst/>
          </a:prstGeom>
        </p:spPr>
      </p:pic>
    </p:spTree>
    <p:extLst>
      <p:ext uri="{BB962C8B-B14F-4D97-AF65-F5344CB8AC3E}">
        <p14:creationId xmlns:p14="http://schemas.microsoft.com/office/powerpoint/2010/main" val="364751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320FA-D668-80F2-4669-141A78023C11}"/>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5F51F111-5AC5-48C6-DF43-1DB99D7F8E91}"/>
              </a:ext>
            </a:extLst>
          </p:cNvPr>
          <p:cNvSpPr>
            <a:spLocks noGrp="1"/>
          </p:cNvSpPr>
          <p:nvPr>
            <p:ph type="body" sz="quarter" idx="27"/>
          </p:nvPr>
        </p:nvSpPr>
        <p:spPr/>
        <p:txBody>
          <a:bodyPr>
            <a:normAutofit/>
          </a:bodyPr>
          <a:lstStyle/>
          <a:p>
            <a:r>
              <a:rPr lang="en-US" dirty="0"/>
              <a:t>Approved Locations have been updated to reflect the change in name for several Military Installations. Users should try to find an approved location before creating a new location.</a:t>
            </a:r>
          </a:p>
          <a:p>
            <a:r>
              <a:rPr lang="en-US" dirty="0"/>
              <a:t>The compliance check NTIA-GEN-0002 stating an invalid link exists, is now suppressed if the receiver is generic. </a:t>
            </a:r>
          </a:p>
          <a:p>
            <a:r>
              <a:rPr lang="en-US" dirty="0"/>
              <a:t>“Occupied Bandwidth” has been removed from the calculation results in several models.</a:t>
            </a:r>
          </a:p>
          <a:p>
            <a:pPr marL="0" indent="0">
              <a:buNone/>
            </a:pPr>
            <a:endParaRPr lang="en-US" dirty="0"/>
          </a:p>
        </p:txBody>
      </p:sp>
      <p:sp>
        <p:nvSpPr>
          <p:cNvPr id="4" name="Slide Number Placeholder 3">
            <a:extLst>
              <a:ext uri="{FF2B5EF4-FFF2-40B4-BE49-F238E27FC236}">
                <a16:creationId xmlns:a16="http://schemas.microsoft.com/office/drawing/2014/main" id="{3B3D1D63-87A3-168A-3718-3CB08B353BF9}"/>
              </a:ext>
            </a:extLst>
          </p:cNvPr>
          <p:cNvSpPr>
            <a:spLocks noGrp="1"/>
          </p:cNvSpPr>
          <p:nvPr>
            <p:ph type="sldNum" sz="quarter" idx="29"/>
          </p:nvPr>
        </p:nvSpPr>
        <p:spPr/>
        <p:txBody>
          <a:bodyPr/>
          <a:lstStyle/>
          <a:p>
            <a:fld id="{BB4D7E69-E5F7-634C-95FF-B3540A52B0C8}" type="slidenum">
              <a:rPr lang="en-US" smtClean="0"/>
              <a:pPr/>
              <a:t>14</a:t>
            </a:fld>
            <a:endParaRPr lang="en-US"/>
          </a:p>
        </p:txBody>
      </p:sp>
    </p:spTree>
    <p:extLst>
      <p:ext uri="{BB962C8B-B14F-4D97-AF65-F5344CB8AC3E}">
        <p14:creationId xmlns:p14="http://schemas.microsoft.com/office/powerpoint/2010/main" val="369044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D7321-1C5B-FCCB-62B9-88EEDFCD70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79D715-182F-2562-9C35-4336D097BF3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14D2B2-2198-9693-A738-BF2A45963902}"/>
              </a:ext>
            </a:extLst>
          </p:cNvPr>
          <p:cNvSpPr>
            <a:spLocks noGrp="1"/>
          </p:cNvSpPr>
          <p:nvPr>
            <p:ph type="body" sz="quarter" idx="27"/>
          </p:nvPr>
        </p:nvSpPr>
        <p:spPr/>
        <p:txBody>
          <a:bodyPr>
            <a:normAutofit/>
          </a:bodyPr>
          <a:lstStyle/>
          <a:p>
            <a:r>
              <a:rPr lang="en-US" dirty="0"/>
              <a:t>Three frequency hopping radar types have been added to the selection for Radar Types to comply with the RSEC standards in Chapter 5 of the NTIA Manual (Redbook): </a:t>
            </a:r>
          </a:p>
          <a:p>
            <a:pPr lvl="1"/>
            <a:r>
              <a:rPr lang="en-US" dirty="0"/>
              <a:t>Frequency Hopping Phase Coded Pulse</a:t>
            </a:r>
          </a:p>
          <a:p>
            <a:pPr lvl="1"/>
            <a:r>
              <a:rPr lang="en-US" dirty="0"/>
              <a:t>Frequency Hopping FM Pulse</a:t>
            </a:r>
          </a:p>
          <a:p>
            <a:pPr lvl="1"/>
            <a:r>
              <a:rPr lang="en-US" dirty="0"/>
              <a:t>Frequency Hopping Non-FM Pulse</a:t>
            </a:r>
          </a:p>
        </p:txBody>
      </p:sp>
      <p:sp>
        <p:nvSpPr>
          <p:cNvPr id="4" name="Slide Number Placeholder 3">
            <a:extLst>
              <a:ext uri="{FF2B5EF4-FFF2-40B4-BE49-F238E27FC236}">
                <a16:creationId xmlns:a16="http://schemas.microsoft.com/office/drawing/2014/main" id="{C207E169-86AD-723D-E16F-8907BFF3D7F0}"/>
              </a:ext>
            </a:extLst>
          </p:cNvPr>
          <p:cNvSpPr>
            <a:spLocks noGrp="1"/>
          </p:cNvSpPr>
          <p:nvPr>
            <p:ph type="sldNum" sz="quarter" idx="29"/>
          </p:nvPr>
        </p:nvSpPr>
        <p:spPr/>
        <p:txBody>
          <a:bodyPr/>
          <a:lstStyle/>
          <a:p>
            <a:fld id="{BB4D7E69-E5F7-634C-95FF-B3540A52B0C8}" type="slidenum">
              <a:rPr lang="en-US" smtClean="0"/>
              <a:pPr/>
              <a:t>15</a:t>
            </a:fld>
            <a:endParaRPr lang="en-US"/>
          </a:p>
        </p:txBody>
      </p:sp>
      <p:pic>
        <p:nvPicPr>
          <p:cNvPr id="13" name="Picture 12" descr="Graphical user interface, text, application, email&#10;&#10;AI-generated content may be incorrect.">
            <a:extLst>
              <a:ext uri="{FF2B5EF4-FFF2-40B4-BE49-F238E27FC236}">
                <a16:creationId xmlns:a16="http://schemas.microsoft.com/office/drawing/2014/main" id="{19954710-9C81-64A6-C26C-EE40D27FCD2D}"/>
              </a:ext>
            </a:extLst>
          </p:cNvPr>
          <p:cNvPicPr>
            <a:picLocks noChangeAspect="1"/>
          </p:cNvPicPr>
          <p:nvPr/>
        </p:nvPicPr>
        <p:blipFill>
          <a:blip r:embed="rId3"/>
          <a:stretch>
            <a:fillRect/>
          </a:stretch>
        </p:blipFill>
        <p:spPr>
          <a:xfrm>
            <a:off x="6538623" y="2801326"/>
            <a:ext cx="4815177" cy="3342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42838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3EEA0-47DB-A1BA-2E56-17FBDB927CD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FA11279F-F790-C4B4-1E7D-6BA2AC50FE58}"/>
              </a:ext>
            </a:extLst>
          </p:cNvPr>
          <p:cNvSpPr>
            <a:spLocks noGrp="1"/>
          </p:cNvSpPr>
          <p:nvPr>
            <p:ph type="body" sz="quarter" idx="27"/>
          </p:nvPr>
        </p:nvSpPr>
        <p:spPr/>
        <p:txBody>
          <a:bodyPr/>
          <a:lstStyle/>
          <a:p>
            <a:r>
              <a:rPr lang="en-US" dirty="0"/>
              <a:t>On several pages, after a user does a browser refresh, an error was displaying: "Error retrieving </a:t>
            </a:r>
            <a:r>
              <a:rPr lang="en-US" dirty="0" err="1"/>
              <a:t>locTypeHasValuesMap</a:t>
            </a:r>
            <a:r>
              <a:rPr lang="en-US" dirty="0"/>
              <a:t>". This has now been fixed. </a:t>
            </a:r>
          </a:p>
        </p:txBody>
      </p:sp>
      <p:sp>
        <p:nvSpPr>
          <p:cNvPr id="4" name="Slide Number Placeholder 3">
            <a:extLst>
              <a:ext uri="{FF2B5EF4-FFF2-40B4-BE49-F238E27FC236}">
                <a16:creationId xmlns:a16="http://schemas.microsoft.com/office/drawing/2014/main" id="{7A98D934-5E4B-7221-8C3F-7377D8478795}"/>
              </a:ext>
            </a:extLst>
          </p:cNvPr>
          <p:cNvSpPr>
            <a:spLocks noGrp="1"/>
          </p:cNvSpPr>
          <p:nvPr>
            <p:ph type="sldNum" sz="quarter" idx="29"/>
          </p:nvPr>
        </p:nvSpPr>
        <p:spPr/>
        <p:txBody>
          <a:bodyPr/>
          <a:lstStyle/>
          <a:p>
            <a:fld id="{BB4D7E69-E5F7-634C-95FF-B3540A52B0C8}" type="slidenum">
              <a:rPr lang="en-US" smtClean="0"/>
              <a:pPr/>
              <a:t>16</a:t>
            </a:fld>
            <a:endParaRPr lang="en-US"/>
          </a:p>
        </p:txBody>
      </p:sp>
      <p:pic>
        <p:nvPicPr>
          <p:cNvPr id="14" name="Picture 13" descr="Graphical user interface, text&#10;&#10;AI-generated content may be incorrect.">
            <a:extLst>
              <a:ext uri="{FF2B5EF4-FFF2-40B4-BE49-F238E27FC236}">
                <a16:creationId xmlns:a16="http://schemas.microsoft.com/office/drawing/2014/main" id="{FEE709C0-5E04-F264-9356-F272EF1F74D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81225" y="2194660"/>
            <a:ext cx="7829550" cy="4173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descr="Graphical user interface, text, application, email&#10;&#10;AI-generated content may be incorrect.">
            <a:extLst>
              <a:ext uri="{FF2B5EF4-FFF2-40B4-BE49-F238E27FC236}">
                <a16:creationId xmlns:a16="http://schemas.microsoft.com/office/drawing/2014/main" id="{2FBF75D4-84B8-AAFE-E277-0621E0F40F2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1225" y="2194660"/>
            <a:ext cx="7829550" cy="4173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051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A582-A36E-A971-E0C4-5915352682C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9DCEC980-4EA5-8062-2222-E41EDE3637A7}"/>
              </a:ext>
            </a:extLst>
          </p:cNvPr>
          <p:cNvSpPr>
            <a:spLocks noGrp="1"/>
          </p:cNvSpPr>
          <p:nvPr>
            <p:ph type="body" sz="quarter" idx="27"/>
          </p:nvPr>
        </p:nvSpPr>
        <p:spPr/>
        <p:txBody>
          <a:bodyPr/>
          <a:lstStyle/>
          <a:p>
            <a:r>
              <a:rPr lang="en-US" dirty="0"/>
              <a:t>The Spectral Power Density (SPD) field is now limited to three decimal places.</a:t>
            </a:r>
            <a:br>
              <a:rPr lang="en-US" dirty="0"/>
            </a:br>
            <a:br>
              <a:rPr lang="en-US" dirty="0"/>
            </a:br>
            <a:br>
              <a:rPr lang="en-US" dirty="0"/>
            </a:br>
            <a:br>
              <a:rPr lang="en-US" dirty="0"/>
            </a:br>
            <a:br>
              <a:rPr lang="en-US" dirty="0"/>
            </a:br>
            <a:br>
              <a:rPr lang="en-US" dirty="0"/>
            </a:br>
            <a:endParaRPr lang="en-US" dirty="0"/>
          </a:p>
          <a:p>
            <a:r>
              <a:rPr lang="en-US" dirty="0"/>
              <a:t>The Reference Bandwidth (Rbw), in the Satellite Power Flux Density Model and from the Links/Modes Emission/Power Satellite PFD button, now defaults to a value based on Table 8.2.36 of the NTIA Manual (Redbook). </a:t>
            </a:r>
            <a:br>
              <a:rPr lang="en-US" dirty="0"/>
            </a:br>
            <a:r>
              <a:rPr lang="en-US" dirty="0"/>
              <a:t>The Rbw field is still editable, allowing the user to change it. </a:t>
            </a:r>
          </a:p>
        </p:txBody>
      </p:sp>
      <p:sp>
        <p:nvSpPr>
          <p:cNvPr id="4" name="Slide Number Placeholder 3">
            <a:extLst>
              <a:ext uri="{FF2B5EF4-FFF2-40B4-BE49-F238E27FC236}">
                <a16:creationId xmlns:a16="http://schemas.microsoft.com/office/drawing/2014/main" id="{4F5789A2-0AD2-1F6E-822E-08AEB39AC69F}"/>
              </a:ext>
            </a:extLst>
          </p:cNvPr>
          <p:cNvSpPr>
            <a:spLocks noGrp="1"/>
          </p:cNvSpPr>
          <p:nvPr>
            <p:ph type="sldNum" sz="quarter" idx="29"/>
          </p:nvPr>
        </p:nvSpPr>
        <p:spPr/>
        <p:txBody>
          <a:bodyPr/>
          <a:lstStyle/>
          <a:p>
            <a:fld id="{BB4D7E69-E5F7-634C-95FF-B3540A52B0C8}" type="slidenum">
              <a:rPr lang="en-US" smtClean="0"/>
              <a:pPr/>
              <a:t>17</a:t>
            </a:fld>
            <a:endParaRPr lang="en-US"/>
          </a:p>
        </p:txBody>
      </p:sp>
      <p:pic>
        <p:nvPicPr>
          <p:cNvPr id="6" name="Picture 5">
            <a:extLst>
              <a:ext uri="{FF2B5EF4-FFF2-40B4-BE49-F238E27FC236}">
                <a16:creationId xmlns:a16="http://schemas.microsoft.com/office/drawing/2014/main" id="{01EC5ADE-3880-A5AB-E456-3092220B312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104468" y="1933575"/>
            <a:ext cx="7983064" cy="17622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6667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C1B55-15D6-D2C3-1DDC-9B1B47CB63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3EC6D8-2A94-075C-02B7-DB785918EAAF}"/>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CA81B1-5007-7A61-3420-740B619322F5}"/>
              </a:ext>
            </a:extLst>
          </p:cNvPr>
          <p:cNvSpPr>
            <a:spLocks noGrp="1"/>
          </p:cNvSpPr>
          <p:nvPr>
            <p:ph type="body" sz="quarter" idx="27"/>
          </p:nvPr>
        </p:nvSpPr>
        <p:spPr/>
        <p:txBody>
          <a:bodyPr/>
          <a:lstStyle/>
          <a:p>
            <a:r>
              <a:rPr lang="en-US" dirty="0"/>
              <a:t>On the popup screen—when clicking the pencil icon on Links/Modes Emission/Power—if there are multiple modes with varying values in the Spectral Power Density (SPD) fields, upon clicking OK and re-opening the screen, the SPD values would all change to the value of the first row. This has been fixed.</a:t>
            </a:r>
          </a:p>
        </p:txBody>
      </p:sp>
      <p:sp>
        <p:nvSpPr>
          <p:cNvPr id="4" name="Slide Number Placeholder 3">
            <a:extLst>
              <a:ext uri="{FF2B5EF4-FFF2-40B4-BE49-F238E27FC236}">
                <a16:creationId xmlns:a16="http://schemas.microsoft.com/office/drawing/2014/main" id="{EA6A456B-DCBA-CED5-C2AE-FC09BED2B1A4}"/>
              </a:ext>
            </a:extLst>
          </p:cNvPr>
          <p:cNvSpPr>
            <a:spLocks noGrp="1"/>
          </p:cNvSpPr>
          <p:nvPr>
            <p:ph type="sldNum" sz="quarter" idx="29"/>
          </p:nvPr>
        </p:nvSpPr>
        <p:spPr/>
        <p:txBody>
          <a:bodyPr/>
          <a:lstStyle/>
          <a:p>
            <a:fld id="{BB4D7E69-E5F7-634C-95FF-B3540A52B0C8}" type="slidenum">
              <a:rPr lang="en-US" smtClean="0"/>
              <a:pPr/>
              <a:t>18</a:t>
            </a:fld>
            <a:endParaRPr lang="en-US"/>
          </a:p>
        </p:txBody>
      </p:sp>
    </p:spTree>
    <p:extLst>
      <p:ext uri="{BB962C8B-B14F-4D97-AF65-F5344CB8AC3E}">
        <p14:creationId xmlns:p14="http://schemas.microsoft.com/office/powerpoint/2010/main" val="2674499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4AD17-3EF1-D96F-11BB-78B150C154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1AC11C-9066-32A2-B35E-13AE156EDC25}"/>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1F1B96EF-86EB-CA54-0FFE-EBD4723B2107}"/>
              </a:ext>
            </a:extLst>
          </p:cNvPr>
          <p:cNvSpPr>
            <a:spLocks noGrp="1"/>
          </p:cNvSpPr>
          <p:nvPr>
            <p:ph type="body" sz="quarter" idx="27"/>
          </p:nvPr>
        </p:nvSpPr>
        <p:spPr>
          <a:xfrm>
            <a:off x="609601" y="931177"/>
            <a:ext cx="4679576" cy="5338137"/>
          </a:xfrm>
        </p:spPr>
        <p:txBody>
          <a:bodyPr/>
          <a:lstStyle/>
          <a:p>
            <a:r>
              <a:rPr lang="en-US" dirty="0"/>
              <a:t>On the Satellite Power Flux Density (PFD) popup screen accessed from Links/Mode page, the High Frequency field will be blank and grayed out when a Discrete Frequency is used. </a:t>
            </a:r>
          </a:p>
          <a:p>
            <a:r>
              <a:rPr lang="en-US" dirty="0"/>
              <a:t>The Satellite Power Flux Density (PFD) screen accessed from the Models remains unchanged. </a:t>
            </a:r>
          </a:p>
        </p:txBody>
      </p:sp>
      <p:sp>
        <p:nvSpPr>
          <p:cNvPr id="4" name="Slide Number Placeholder 3">
            <a:extLst>
              <a:ext uri="{FF2B5EF4-FFF2-40B4-BE49-F238E27FC236}">
                <a16:creationId xmlns:a16="http://schemas.microsoft.com/office/drawing/2014/main" id="{585109E5-7D47-1663-9F51-99EA02F33568}"/>
              </a:ext>
            </a:extLst>
          </p:cNvPr>
          <p:cNvSpPr>
            <a:spLocks noGrp="1"/>
          </p:cNvSpPr>
          <p:nvPr>
            <p:ph type="sldNum" sz="quarter" idx="29"/>
          </p:nvPr>
        </p:nvSpPr>
        <p:spPr/>
        <p:txBody>
          <a:bodyPr/>
          <a:lstStyle/>
          <a:p>
            <a:fld id="{BB4D7E69-E5F7-634C-95FF-B3540A52B0C8}" type="slidenum">
              <a:rPr lang="en-US" smtClean="0"/>
              <a:pPr/>
              <a:t>19</a:t>
            </a:fld>
            <a:endParaRPr lang="en-US"/>
          </a:p>
        </p:txBody>
      </p:sp>
      <p:pic>
        <p:nvPicPr>
          <p:cNvPr id="6" name="Picture 5" descr="Graphical user interface&#10;&#10;AI-generated content may be incorrect.">
            <a:extLst>
              <a:ext uri="{FF2B5EF4-FFF2-40B4-BE49-F238E27FC236}">
                <a16:creationId xmlns:a16="http://schemas.microsoft.com/office/drawing/2014/main" id="{5D5BCCCA-A214-9A4F-2A86-F4BA3B4DD18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474579" y="538244"/>
            <a:ext cx="4770783" cy="3062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Graphical user interface&#10;&#10;AI-generated content may be incorrect.">
            <a:extLst>
              <a:ext uri="{FF2B5EF4-FFF2-40B4-BE49-F238E27FC236}">
                <a16:creationId xmlns:a16="http://schemas.microsoft.com/office/drawing/2014/main" id="{FE9FBE38-E988-685B-878F-FBF4EF18E21C}"/>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597486" y="3225365"/>
            <a:ext cx="4679576" cy="30439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a:extLst>
              <a:ext uri="{FF2B5EF4-FFF2-40B4-BE49-F238E27FC236}">
                <a16:creationId xmlns:a16="http://schemas.microsoft.com/office/drawing/2014/main" id="{185EB752-6CB3-7C70-4A53-E7061AA53840}"/>
              </a:ext>
            </a:extLst>
          </p:cNvPr>
          <p:cNvSpPr/>
          <p:nvPr/>
        </p:nvSpPr>
        <p:spPr>
          <a:xfrm>
            <a:off x="5470395" y="4411424"/>
            <a:ext cx="2445440" cy="929249"/>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EFC277-82C3-7074-0463-4C152E8A5777}"/>
              </a:ext>
            </a:extLst>
          </p:cNvPr>
          <p:cNvSpPr/>
          <p:nvPr/>
        </p:nvSpPr>
        <p:spPr>
          <a:xfrm>
            <a:off x="6334368" y="1724303"/>
            <a:ext cx="2513798" cy="929249"/>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95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1"/>
                                        </p:tgtEl>
                                      </p:cBhvr>
                                    </p:animEffect>
                                    <p:animScale>
                                      <p:cBhvr>
                                        <p:cTn id="10" dur="250" autoRev="1" fill="hold"/>
                                        <p:tgtEl>
                                          <p:spTgt spid="11"/>
                                        </p:tgtEl>
                                      </p:cBhvr>
                                      <p:by x="105000" y="105000"/>
                                    </p:animScale>
                                  </p:childTnLst>
                                </p:cTn>
                              </p:par>
                            </p:childTnLst>
                          </p:cTn>
                        </p:par>
                        <p:par>
                          <p:cTn id="11" fill="hold">
                            <p:stCondLst>
                              <p:cond delay="500"/>
                            </p:stCondLst>
                            <p:childTnLst>
                              <p:par>
                                <p:cTn id="12" presetID="26" presetClass="emph" presetSubtype="0" fill="hold" grpId="1" nodeType="afterEffect">
                                  <p:stCondLst>
                                    <p:cond delay="0"/>
                                  </p:stCondLst>
                                  <p:childTnLst>
                                    <p:animEffect transition="out" filter="fade">
                                      <p:cBhvr>
                                        <p:cTn id="13" dur="500" tmFilter="0, 0; .2, .5; .8, .5; 1, 0"/>
                                        <p:tgtEl>
                                          <p:spTgt spid="10"/>
                                        </p:tgtEl>
                                      </p:cBhvr>
                                    </p:animEffect>
                                    <p:animScale>
                                      <p:cBhvr>
                                        <p:cTn id="14" dur="250" autoRev="1" fill="hold"/>
                                        <p:tgtEl>
                                          <p:spTgt spid="10"/>
                                        </p:tgtEl>
                                      </p:cBhvr>
                                      <p:by x="105000" y="105000"/>
                                    </p:animScale>
                                  </p:childTnLst>
                                </p:cTn>
                              </p:par>
                              <p:par>
                                <p:cTn id="15" presetID="26" presetClass="emph" presetSubtype="0" fill="hold" grpId="1" nodeType="withEffect">
                                  <p:stCondLst>
                                    <p:cond delay="0"/>
                                  </p:stCondLst>
                                  <p:childTnLst>
                                    <p:animEffect transition="out" filter="fade">
                                      <p:cBhvr>
                                        <p:cTn id="16" dur="500" tmFilter="0, 0; .2, .5; .8, .5; 1, 0"/>
                                        <p:tgtEl>
                                          <p:spTgt spid="11"/>
                                        </p:tgtEl>
                                      </p:cBhvr>
                                    </p:animEffect>
                                    <p:animScale>
                                      <p:cBhvr>
                                        <p:cTn id="17"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7DD7DD-DAC9-4735-79FF-F86F9862C3FD}"/>
              </a:ext>
            </a:extLst>
          </p:cNvPr>
          <p:cNvSpPr>
            <a:spLocks noGrp="1"/>
          </p:cNvSpPr>
          <p:nvPr>
            <p:ph type="body" sz="quarter" idx="26"/>
          </p:nvPr>
        </p:nvSpPr>
        <p:spPr/>
        <p:txBody>
          <a:bodyPr/>
          <a:lstStyle/>
          <a:p>
            <a:r>
              <a:rPr lang="en-US" dirty="0"/>
              <a:t>Introductions</a:t>
            </a:r>
          </a:p>
          <a:p>
            <a:r>
              <a:rPr lang="en-US" dirty="0"/>
              <a:t>EL-CID Online updates</a:t>
            </a:r>
          </a:p>
          <a:p>
            <a:r>
              <a:rPr lang="en-US" dirty="0"/>
              <a:t>Hands-on practice</a:t>
            </a:r>
          </a:p>
        </p:txBody>
      </p:sp>
      <p:sp>
        <p:nvSpPr>
          <p:cNvPr id="3" name="Slide Number Placeholder 2">
            <a:extLst>
              <a:ext uri="{FF2B5EF4-FFF2-40B4-BE49-F238E27FC236}">
                <a16:creationId xmlns:a16="http://schemas.microsoft.com/office/drawing/2014/main" id="{629680E4-5A0A-945E-32DC-8EEFEF553664}"/>
              </a:ext>
            </a:extLst>
          </p:cNvPr>
          <p:cNvSpPr>
            <a:spLocks noGrp="1"/>
          </p:cNvSpPr>
          <p:nvPr>
            <p:ph type="sldNum" sz="quarter" idx="28"/>
          </p:nvPr>
        </p:nvSpPr>
        <p:spPr/>
        <p:txBody>
          <a:bodyPr/>
          <a:lstStyle/>
          <a:p>
            <a:fld id="{BB4D7E69-E5F7-634C-95FF-B3540A52B0C8}" type="slidenum">
              <a:rPr lang="en-US" smtClean="0"/>
              <a:pPr/>
              <a:t>2</a:t>
            </a:fld>
            <a:endParaRPr lang="en-US"/>
          </a:p>
        </p:txBody>
      </p:sp>
    </p:spTree>
    <p:extLst>
      <p:ext uri="{BB962C8B-B14F-4D97-AF65-F5344CB8AC3E}">
        <p14:creationId xmlns:p14="http://schemas.microsoft.com/office/powerpoint/2010/main" val="847442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5F771-1459-210C-9A5A-C031086007A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6510B71E-D64D-C727-C1A8-FAE7CF2A462C}"/>
              </a:ext>
            </a:extLst>
          </p:cNvPr>
          <p:cNvSpPr>
            <a:spLocks noGrp="1"/>
          </p:cNvSpPr>
          <p:nvPr>
            <p:ph type="body" sz="quarter" idx="27"/>
          </p:nvPr>
        </p:nvSpPr>
        <p:spPr>
          <a:xfrm>
            <a:off x="609600" y="931177"/>
            <a:ext cx="8405191" cy="5338137"/>
          </a:xfrm>
        </p:spPr>
        <p:txBody>
          <a:bodyPr>
            <a:normAutofit/>
          </a:bodyPr>
          <a:lstStyle/>
          <a:p>
            <a:r>
              <a:rPr lang="en-US" dirty="0"/>
              <a:t>In the Links/Modes, each link (row) can now only contain one transmitter. A message will show that informs users to remove the extra transmitter(s) and to create additional links (rows) in the Links/Modes table for each of the other transmitters. </a:t>
            </a:r>
          </a:p>
          <a:p>
            <a:r>
              <a:rPr lang="en-US" dirty="0"/>
              <a:t>Additionally, in the Emission/Power popup, all modes are automatically selected, and the user can no longer deselect modes. If a mode is not required for the link, the mode must be removed from the transmitter and then the Links/Modes page revisited.</a:t>
            </a:r>
          </a:p>
        </p:txBody>
      </p:sp>
      <p:sp>
        <p:nvSpPr>
          <p:cNvPr id="4" name="Slide Number Placeholder 3">
            <a:extLst>
              <a:ext uri="{FF2B5EF4-FFF2-40B4-BE49-F238E27FC236}">
                <a16:creationId xmlns:a16="http://schemas.microsoft.com/office/drawing/2014/main" id="{39C201F5-891B-F639-7A48-924F7BDD9B6F}"/>
              </a:ext>
            </a:extLst>
          </p:cNvPr>
          <p:cNvSpPr>
            <a:spLocks noGrp="1"/>
          </p:cNvSpPr>
          <p:nvPr>
            <p:ph type="sldNum" sz="quarter" idx="29"/>
          </p:nvPr>
        </p:nvSpPr>
        <p:spPr/>
        <p:txBody>
          <a:bodyPr/>
          <a:lstStyle/>
          <a:p>
            <a:fld id="{BB4D7E69-E5F7-634C-95FF-B3540A52B0C8}" type="slidenum">
              <a:rPr lang="en-US" smtClean="0"/>
              <a:pPr/>
              <a:t>20</a:t>
            </a:fld>
            <a:endParaRPr lang="en-US"/>
          </a:p>
        </p:txBody>
      </p:sp>
      <p:pic>
        <p:nvPicPr>
          <p:cNvPr id="6" name="Picture 5" descr="Graphical user interface, text&#10;&#10;AI-generated content may be incorrect.">
            <a:extLst>
              <a:ext uri="{FF2B5EF4-FFF2-40B4-BE49-F238E27FC236}">
                <a16:creationId xmlns:a16="http://schemas.microsoft.com/office/drawing/2014/main" id="{BE6E2767-40BE-E085-25EB-7D1856EDC1CD}"/>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114183" y="1540565"/>
            <a:ext cx="2842592" cy="24649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Table&#10;&#10;AI-generated content may be incorrect.">
            <a:extLst>
              <a:ext uri="{FF2B5EF4-FFF2-40B4-BE49-F238E27FC236}">
                <a16:creationId xmlns:a16="http://schemas.microsoft.com/office/drawing/2014/main" id="{6F2D1527-4F2C-A268-ABC7-A32E14F6B4E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35156" y="4937471"/>
            <a:ext cx="9521687" cy="13318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17918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04517-FF27-C2FF-0D1E-002729BBBF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86C7C5-60BF-6F44-E575-E9599B8BB39F}"/>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8BA6BF14-3BDE-E218-DF8B-BE4C4F42CCBB}"/>
              </a:ext>
            </a:extLst>
          </p:cNvPr>
          <p:cNvSpPr>
            <a:spLocks noGrp="1"/>
          </p:cNvSpPr>
          <p:nvPr>
            <p:ph type="body" sz="quarter" idx="27"/>
          </p:nvPr>
        </p:nvSpPr>
        <p:spPr/>
        <p:txBody>
          <a:bodyPr/>
          <a:lstStyle/>
          <a:p>
            <a:r>
              <a:rPr lang="en-US" dirty="0"/>
              <a:t>Under NTIA General Information, a bullet has been added to the list of bullets under “What is the System Description?” that states: </a:t>
            </a:r>
            <a:br>
              <a:rPr lang="en-US" dirty="0"/>
            </a:br>
            <a:r>
              <a:rPr lang="en-US" dirty="0"/>
              <a:t>“The maximum field length is 400 characters.”</a:t>
            </a:r>
          </a:p>
          <a:p>
            <a:endParaRPr lang="en-US" dirty="0"/>
          </a:p>
        </p:txBody>
      </p:sp>
      <p:sp>
        <p:nvSpPr>
          <p:cNvPr id="4" name="Slide Number Placeholder 3">
            <a:extLst>
              <a:ext uri="{FF2B5EF4-FFF2-40B4-BE49-F238E27FC236}">
                <a16:creationId xmlns:a16="http://schemas.microsoft.com/office/drawing/2014/main" id="{E28A92F3-41CD-24C2-596B-962AF881B73E}"/>
              </a:ext>
            </a:extLst>
          </p:cNvPr>
          <p:cNvSpPr>
            <a:spLocks noGrp="1"/>
          </p:cNvSpPr>
          <p:nvPr>
            <p:ph type="sldNum" sz="quarter" idx="29"/>
          </p:nvPr>
        </p:nvSpPr>
        <p:spPr/>
        <p:txBody>
          <a:bodyPr/>
          <a:lstStyle/>
          <a:p>
            <a:fld id="{BB4D7E69-E5F7-634C-95FF-B3540A52B0C8}" type="slidenum">
              <a:rPr lang="en-US" smtClean="0"/>
              <a:pPr/>
              <a:t>21</a:t>
            </a:fld>
            <a:endParaRPr lang="en-US"/>
          </a:p>
        </p:txBody>
      </p:sp>
      <p:pic>
        <p:nvPicPr>
          <p:cNvPr id="7" name="Picture 6">
            <a:extLst>
              <a:ext uri="{FF2B5EF4-FFF2-40B4-BE49-F238E27FC236}">
                <a16:creationId xmlns:a16="http://schemas.microsoft.com/office/drawing/2014/main" id="{17871D41-3DC5-B37B-2525-A5D9115D42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92089" y="2209799"/>
            <a:ext cx="8549447" cy="4429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a:extLst>
              <a:ext uri="{FF2B5EF4-FFF2-40B4-BE49-F238E27FC236}">
                <a16:creationId xmlns:a16="http://schemas.microsoft.com/office/drawing/2014/main" id="{B48B78D7-F13E-738A-020A-6D341419D720}"/>
              </a:ext>
            </a:extLst>
          </p:cNvPr>
          <p:cNvSpPr/>
          <p:nvPr/>
        </p:nvSpPr>
        <p:spPr>
          <a:xfrm>
            <a:off x="1992089" y="5324475"/>
            <a:ext cx="1341662" cy="247650"/>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A0F8C58-4D5B-2916-E6AC-03585CC283B9}"/>
              </a:ext>
            </a:extLst>
          </p:cNvPr>
          <p:cNvSpPr/>
          <p:nvPr/>
        </p:nvSpPr>
        <p:spPr>
          <a:xfrm>
            <a:off x="3573238" y="4243386"/>
            <a:ext cx="3113311" cy="247650"/>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627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9"/>
                                        </p:tgtEl>
                                      </p:cBhvr>
                                    </p:animEffect>
                                    <p:animScale>
                                      <p:cBhvr>
                                        <p:cTn id="10" dur="250" autoRev="1" fill="hold"/>
                                        <p:tgtEl>
                                          <p:spTgt spid="9"/>
                                        </p:tgtEl>
                                      </p:cBhvr>
                                      <p:by x="105000" y="105000"/>
                                    </p:animScale>
                                  </p:childTnLst>
                                </p:cTn>
                              </p:par>
                            </p:childTnLst>
                          </p:cTn>
                        </p:par>
                        <p:par>
                          <p:cTn id="11" fill="hold">
                            <p:stCondLst>
                              <p:cond delay="500"/>
                            </p:stCondLst>
                            <p:childTnLst>
                              <p:par>
                                <p:cTn id="12" presetID="26" presetClass="emph" presetSubtype="0" fill="hold" grpId="1" nodeType="afterEffect">
                                  <p:stCondLst>
                                    <p:cond delay="0"/>
                                  </p:stCondLst>
                                  <p:childTnLst>
                                    <p:animEffect transition="out" filter="fade">
                                      <p:cBhvr>
                                        <p:cTn id="13" dur="500" tmFilter="0, 0; .2, .5; .8, .5; 1, 0"/>
                                        <p:tgtEl>
                                          <p:spTgt spid="8"/>
                                        </p:tgtEl>
                                      </p:cBhvr>
                                    </p:animEffect>
                                    <p:animScale>
                                      <p:cBhvr>
                                        <p:cTn id="14" dur="250" autoRev="1" fill="hold"/>
                                        <p:tgtEl>
                                          <p:spTgt spid="8"/>
                                        </p:tgtEl>
                                      </p:cBhvr>
                                      <p:by x="105000" y="105000"/>
                                    </p:animScale>
                                  </p:childTnLst>
                                </p:cTn>
                              </p:par>
                              <p:par>
                                <p:cTn id="15" presetID="26" presetClass="emph" presetSubtype="0" fill="hold" grpId="1" nodeType="withEffect">
                                  <p:stCondLst>
                                    <p:cond delay="0"/>
                                  </p:stCondLst>
                                  <p:childTnLst>
                                    <p:animEffect transition="out" filter="fade">
                                      <p:cBhvr>
                                        <p:cTn id="16" dur="500" tmFilter="0, 0; .2, .5; .8, .5; 1, 0"/>
                                        <p:tgtEl>
                                          <p:spTgt spid="9"/>
                                        </p:tgtEl>
                                      </p:cBhvr>
                                    </p:animEffect>
                                    <p:animScale>
                                      <p:cBhvr>
                                        <p:cTn id="17"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7096-2F44-BB6F-5BA0-D55A9A6406DC}"/>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F5F4923F-9DA0-3E34-D2EE-5D9ACB8EF33A}"/>
              </a:ext>
            </a:extLst>
          </p:cNvPr>
          <p:cNvSpPr>
            <a:spLocks noGrp="1"/>
          </p:cNvSpPr>
          <p:nvPr>
            <p:ph type="body" sz="quarter" idx="27"/>
          </p:nvPr>
        </p:nvSpPr>
        <p:spPr/>
        <p:txBody>
          <a:bodyPr/>
          <a:lstStyle/>
          <a:p>
            <a:r>
              <a:rPr lang="en-US" dirty="0"/>
              <a:t>A Compare Tool is now available. In the Editor toolbar, select Tools, then select “Compare” to compare two certification request files. You can compare the currently open file with one on your desktop or compare two files that are both on your desktop.</a:t>
            </a:r>
          </a:p>
          <a:p>
            <a:endParaRPr lang="en-US" dirty="0"/>
          </a:p>
          <a:p>
            <a:endParaRPr lang="en-US" dirty="0"/>
          </a:p>
          <a:p>
            <a:endParaRPr lang="en-US" dirty="0"/>
          </a:p>
          <a:p>
            <a:endParaRPr lang="en-US" dirty="0"/>
          </a:p>
          <a:p>
            <a:r>
              <a:rPr lang="en-US" dirty="0"/>
              <a:t>From the Internal Editor, in addition to the functionality in the External Editor, a user can compare a file with a file in the database or compare two files in the database. The two files have to both be certification requests, or both have to be CoSS files. </a:t>
            </a:r>
          </a:p>
        </p:txBody>
      </p:sp>
      <p:sp>
        <p:nvSpPr>
          <p:cNvPr id="4" name="Slide Number Placeholder 3">
            <a:extLst>
              <a:ext uri="{FF2B5EF4-FFF2-40B4-BE49-F238E27FC236}">
                <a16:creationId xmlns:a16="http://schemas.microsoft.com/office/drawing/2014/main" id="{D11EDEE6-64CC-DDA5-804A-69C931C3A169}"/>
              </a:ext>
            </a:extLst>
          </p:cNvPr>
          <p:cNvSpPr>
            <a:spLocks noGrp="1"/>
          </p:cNvSpPr>
          <p:nvPr>
            <p:ph type="sldNum" sz="quarter" idx="29"/>
          </p:nvPr>
        </p:nvSpPr>
        <p:spPr/>
        <p:txBody>
          <a:bodyPr/>
          <a:lstStyle/>
          <a:p>
            <a:fld id="{BB4D7E69-E5F7-634C-95FF-B3540A52B0C8}" type="slidenum">
              <a:rPr lang="en-US" smtClean="0"/>
              <a:pPr/>
              <a:t>22</a:t>
            </a:fld>
            <a:endParaRPr lang="en-US"/>
          </a:p>
        </p:txBody>
      </p:sp>
      <p:pic>
        <p:nvPicPr>
          <p:cNvPr id="6" name="Picture 5" descr="Graphical user interface, application&#10;&#10;AI-generated content may be incorrect.">
            <a:extLst>
              <a:ext uri="{FF2B5EF4-FFF2-40B4-BE49-F238E27FC236}">
                <a16:creationId xmlns:a16="http://schemas.microsoft.com/office/drawing/2014/main" id="{6D51C859-E217-5FF9-151D-B6E95727A32A}"/>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183833" y="2519268"/>
            <a:ext cx="5824334" cy="18989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39459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20D03-460A-6DD1-C55C-AB8913C2D4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2D9671-2E4C-4F0F-809F-44CFFF6690A7}"/>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9B04C8AF-2C91-CF16-9571-F05021497A22}"/>
              </a:ext>
            </a:extLst>
          </p:cNvPr>
          <p:cNvSpPr>
            <a:spLocks noGrp="1"/>
          </p:cNvSpPr>
          <p:nvPr>
            <p:ph type="body" sz="quarter" idx="27"/>
          </p:nvPr>
        </p:nvSpPr>
        <p:spPr/>
        <p:txBody>
          <a:bodyPr/>
          <a:lstStyle/>
          <a:p>
            <a:r>
              <a:rPr lang="en-US" dirty="0"/>
              <a:t>The compliance check for NTIA-CH5-5.3.5-Footnote6-1—to verify whether the transmitter output power is correct—is now displaying.</a:t>
            </a:r>
            <a:br>
              <a:rPr lang="en-US" dirty="0"/>
            </a:br>
            <a:endParaRPr lang="en-US" dirty="0"/>
          </a:p>
          <a:p>
            <a:pPr marL="613818" lvl="2" indent="0">
              <a:buNone/>
            </a:pPr>
            <a:r>
              <a:rPr lang="en-US" dirty="0"/>
              <a:t>This test executes when there is a frequency overlap between 406.1 and 410 MHz and the Radio Service is either Fixed or Mobile.  The power is limited to 125 W for systems in this band.</a:t>
            </a:r>
          </a:p>
        </p:txBody>
      </p:sp>
      <p:sp>
        <p:nvSpPr>
          <p:cNvPr id="4" name="Slide Number Placeholder 3">
            <a:extLst>
              <a:ext uri="{FF2B5EF4-FFF2-40B4-BE49-F238E27FC236}">
                <a16:creationId xmlns:a16="http://schemas.microsoft.com/office/drawing/2014/main" id="{139FF094-1A45-01EA-28CF-C883DB979A47}"/>
              </a:ext>
            </a:extLst>
          </p:cNvPr>
          <p:cNvSpPr>
            <a:spLocks noGrp="1"/>
          </p:cNvSpPr>
          <p:nvPr>
            <p:ph type="sldNum" sz="quarter" idx="29"/>
          </p:nvPr>
        </p:nvSpPr>
        <p:spPr/>
        <p:txBody>
          <a:bodyPr/>
          <a:lstStyle/>
          <a:p>
            <a:fld id="{BB4D7E69-E5F7-634C-95FF-B3540A52B0C8}" type="slidenum">
              <a:rPr lang="en-US" smtClean="0"/>
              <a:pPr/>
              <a:t>23</a:t>
            </a:fld>
            <a:endParaRPr lang="en-US"/>
          </a:p>
        </p:txBody>
      </p:sp>
    </p:spTree>
    <p:extLst>
      <p:ext uri="{BB962C8B-B14F-4D97-AF65-F5344CB8AC3E}">
        <p14:creationId xmlns:p14="http://schemas.microsoft.com/office/powerpoint/2010/main" val="212322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7D855-AEFD-689A-E362-01B38F71BA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70A4F7-4BBB-9531-451F-5B8F2979DEF2}"/>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CCE30303-D848-2AB3-9247-E63B169F151A}"/>
              </a:ext>
            </a:extLst>
          </p:cNvPr>
          <p:cNvSpPr>
            <a:spLocks noGrp="1"/>
          </p:cNvSpPr>
          <p:nvPr>
            <p:ph type="body" sz="quarter" idx="27"/>
          </p:nvPr>
        </p:nvSpPr>
        <p:spPr/>
        <p:txBody>
          <a:bodyPr/>
          <a:lstStyle/>
          <a:p>
            <a:r>
              <a:rPr lang="en-US" dirty="0"/>
              <a:t>Users can now construct a trunking system without using a template. </a:t>
            </a:r>
          </a:p>
          <a:p>
            <a:r>
              <a:rPr lang="en-US" dirty="0"/>
              <a:t>There is now one generic trunking template, which has one each of base, portable, repeater, and mobile</a:t>
            </a:r>
          </a:p>
        </p:txBody>
      </p:sp>
      <p:sp>
        <p:nvSpPr>
          <p:cNvPr id="4" name="Slide Number Placeholder 3">
            <a:extLst>
              <a:ext uri="{FF2B5EF4-FFF2-40B4-BE49-F238E27FC236}">
                <a16:creationId xmlns:a16="http://schemas.microsoft.com/office/drawing/2014/main" id="{2A7AE15C-A2FD-FAB1-41DF-E7D4A14A35DB}"/>
              </a:ext>
            </a:extLst>
          </p:cNvPr>
          <p:cNvSpPr>
            <a:spLocks noGrp="1"/>
          </p:cNvSpPr>
          <p:nvPr>
            <p:ph type="sldNum" sz="quarter" idx="29"/>
          </p:nvPr>
        </p:nvSpPr>
        <p:spPr/>
        <p:txBody>
          <a:bodyPr/>
          <a:lstStyle/>
          <a:p>
            <a:fld id="{BB4D7E69-E5F7-634C-95FF-B3540A52B0C8}" type="slidenum">
              <a:rPr lang="en-US" smtClean="0"/>
              <a:pPr/>
              <a:t>24</a:t>
            </a:fld>
            <a:endParaRPr lang="en-US"/>
          </a:p>
        </p:txBody>
      </p:sp>
      <p:pic>
        <p:nvPicPr>
          <p:cNvPr id="6" name="Picture 5">
            <a:extLst>
              <a:ext uri="{FF2B5EF4-FFF2-40B4-BE49-F238E27FC236}">
                <a16:creationId xmlns:a16="http://schemas.microsoft.com/office/drawing/2014/main" id="{C97EAD6A-90A0-18E6-F3C2-6D3C2E2ED2F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485256" y="2361935"/>
            <a:ext cx="9221487" cy="37531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1507B18B-4C1E-FEE0-FAA2-BA81BAA0929C}"/>
              </a:ext>
            </a:extLst>
          </p:cNvPr>
          <p:cNvSpPr/>
          <p:nvPr/>
        </p:nvSpPr>
        <p:spPr>
          <a:xfrm>
            <a:off x="4440014" y="5019675"/>
            <a:ext cx="4780186" cy="945248"/>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001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7"/>
                                        </p:tgtEl>
                                      </p:cBhvr>
                                    </p:animEffect>
                                    <p:animScale>
                                      <p:cBhvr>
                                        <p:cTn id="11"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2BAB8-0C3C-24DA-F8E1-9992B3B0CB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C58CFC-E481-D1AA-1BF5-8F0EB6CDA9D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D9CC2FC2-BEFA-7835-7FC9-7A9B1D13F105}"/>
              </a:ext>
            </a:extLst>
          </p:cNvPr>
          <p:cNvSpPr>
            <a:spLocks noGrp="1"/>
          </p:cNvSpPr>
          <p:nvPr>
            <p:ph type="body" sz="quarter" idx="27"/>
          </p:nvPr>
        </p:nvSpPr>
        <p:spPr/>
        <p:txBody>
          <a:bodyPr/>
          <a:lstStyle/>
          <a:p>
            <a:r>
              <a:rPr lang="en-US" dirty="0"/>
              <a:t>On the Trunking page, Request for Expansion and Dispatcher fields now default to blank. </a:t>
            </a:r>
          </a:p>
          <a:p>
            <a:r>
              <a:rPr lang="en-US" dirty="0"/>
              <a:t>Users are required to select Yes or No for these fields before being allowed to leave the page. </a:t>
            </a:r>
          </a:p>
        </p:txBody>
      </p:sp>
      <p:sp>
        <p:nvSpPr>
          <p:cNvPr id="4" name="Slide Number Placeholder 3">
            <a:extLst>
              <a:ext uri="{FF2B5EF4-FFF2-40B4-BE49-F238E27FC236}">
                <a16:creationId xmlns:a16="http://schemas.microsoft.com/office/drawing/2014/main" id="{56C65267-59C0-4FA8-A53E-F907538B9218}"/>
              </a:ext>
            </a:extLst>
          </p:cNvPr>
          <p:cNvSpPr>
            <a:spLocks noGrp="1"/>
          </p:cNvSpPr>
          <p:nvPr>
            <p:ph type="sldNum" sz="quarter" idx="29"/>
          </p:nvPr>
        </p:nvSpPr>
        <p:spPr/>
        <p:txBody>
          <a:bodyPr/>
          <a:lstStyle/>
          <a:p>
            <a:fld id="{BB4D7E69-E5F7-634C-95FF-B3540A52B0C8}" type="slidenum">
              <a:rPr lang="en-US" smtClean="0"/>
              <a:pPr/>
              <a:t>25</a:t>
            </a:fld>
            <a:endParaRPr lang="en-US"/>
          </a:p>
        </p:txBody>
      </p:sp>
      <p:pic>
        <p:nvPicPr>
          <p:cNvPr id="12" name="Picture 11" descr="Graphical user interface, text, application&#10;&#10;AI-generated content may be incorrect.">
            <a:extLst>
              <a:ext uri="{FF2B5EF4-FFF2-40B4-BE49-F238E27FC236}">
                <a16:creationId xmlns:a16="http://schemas.microsoft.com/office/drawing/2014/main" id="{F2DFFA69-F8AB-7F98-189E-D0440415AB8C}"/>
              </a:ext>
            </a:extLst>
          </p:cNvPr>
          <p:cNvPicPr>
            <a:picLocks noChangeAspect="1"/>
          </p:cNvPicPr>
          <p:nvPr/>
        </p:nvPicPr>
        <p:blipFill>
          <a:blip r:embed="rId3"/>
          <a:stretch>
            <a:fillRect/>
          </a:stretch>
        </p:blipFill>
        <p:spPr>
          <a:xfrm>
            <a:off x="2839721" y="2818436"/>
            <a:ext cx="6512558" cy="3450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a:extLst>
              <a:ext uri="{FF2B5EF4-FFF2-40B4-BE49-F238E27FC236}">
                <a16:creationId xmlns:a16="http://schemas.microsoft.com/office/drawing/2014/main" id="{95E162E0-0CF9-73C8-0A4A-5B3FD765A5A0}"/>
              </a:ext>
            </a:extLst>
          </p:cNvPr>
          <p:cNvSpPr/>
          <p:nvPr/>
        </p:nvSpPr>
        <p:spPr>
          <a:xfrm>
            <a:off x="3039840" y="3600244"/>
            <a:ext cx="2132236" cy="1390855"/>
          </a:xfrm>
          <a:prstGeom prst="rect">
            <a:avLst/>
          </a:prstGeom>
          <a:noFill/>
          <a:ln w="63500" cmpd="sng">
            <a:solidFill>
              <a:schemeClr val="bg1"/>
            </a:solidFill>
            <a:extLst>
              <a:ext uri="{C807C97D-BFC1-408E-A445-0C87EB9F89A2}">
                <ask:lineSketchStyleProps xmlns:ask="http://schemas.microsoft.com/office/drawing/2018/sketchyshapes" sd="1219033472">
                  <a:custGeom>
                    <a:avLst/>
                    <a:gdLst>
                      <a:gd name="connsiteX0" fmla="*/ 0 w 2132236"/>
                      <a:gd name="connsiteY0" fmla="*/ 0 h 1390855"/>
                      <a:gd name="connsiteX1" fmla="*/ 511737 w 2132236"/>
                      <a:gd name="connsiteY1" fmla="*/ 0 h 1390855"/>
                      <a:gd name="connsiteX2" fmla="*/ 980829 w 2132236"/>
                      <a:gd name="connsiteY2" fmla="*/ 0 h 1390855"/>
                      <a:gd name="connsiteX3" fmla="*/ 1556532 w 2132236"/>
                      <a:gd name="connsiteY3" fmla="*/ 0 h 1390855"/>
                      <a:gd name="connsiteX4" fmla="*/ 2132236 w 2132236"/>
                      <a:gd name="connsiteY4" fmla="*/ 0 h 1390855"/>
                      <a:gd name="connsiteX5" fmla="*/ 2132236 w 2132236"/>
                      <a:gd name="connsiteY5" fmla="*/ 449710 h 1390855"/>
                      <a:gd name="connsiteX6" fmla="*/ 2132236 w 2132236"/>
                      <a:gd name="connsiteY6" fmla="*/ 885511 h 1390855"/>
                      <a:gd name="connsiteX7" fmla="*/ 2132236 w 2132236"/>
                      <a:gd name="connsiteY7" fmla="*/ 1390855 h 1390855"/>
                      <a:gd name="connsiteX8" fmla="*/ 1599177 w 2132236"/>
                      <a:gd name="connsiteY8" fmla="*/ 1390855 h 1390855"/>
                      <a:gd name="connsiteX9" fmla="*/ 1130085 w 2132236"/>
                      <a:gd name="connsiteY9" fmla="*/ 1390855 h 1390855"/>
                      <a:gd name="connsiteX10" fmla="*/ 597026 w 2132236"/>
                      <a:gd name="connsiteY10" fmla="*/ 1390855 h 1390855"/>
                      <a:gd name="connsiteX11" fmla="*/ 0 w 2132236"/>
                      <a:gd name="connsiteY11" fmla="*/ 1390855 h 1390855"/>
                      <a:gd name="connsiteX12" fmla="*/ 0 w 2132236"/>
                      <a:gd name="connsiteY12" fmla="*/ 941145 h 1390855"/>
                      <a:gd name="connsiteX13" fmla="*/ 0 w 2132236"/>
                      <a:gd name="connsiteY13" fmla="*/ 491435 h 1390855"/>
                      <a:gd name="connsiteX14" fmla="*/ 0 w 2132236"/>
                      <a:gd name="connsiteY14" fmla="*/ 0 h 1390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32236" h="1390855" extrusionOk="0">
                        <a:moveTo>
                          <a:pt x="0" y="0"/>
                        </a:moveTo>
                        <a:cubicBezTo>
                          <a:pt x="176886" y="-30274"/>
                          <a:pt x="325424" y="27775"/>
                          <a:pt x="511737" y="0"/>
                        </a:cubicBezTo>
                        <a:cubicBezTo>
                          <a:pt x="698050" y="-27775"/>
                          <a:pt x="878548" y="40109"/>
                          <a:pt x="980829" y="0"/>
                        </a:cubicBezTo>
                        <a:cubicBezTo>
                          <a:pt x="1083110" y="-40109"/>
                          <a:pt x="1411223" y="16802"/>
                          <a:pt x="1556532" y="0"/>
                        </a:cubicBezTo>
                        <a:cubicBezTo>
                          <a:pt x="1701841" y="-16802"/>
                          <a:pt x="1943579" y="50803"/>
                          <a:pt x="2132236" y="0"/>
                        </a:cubicBezTo>
                        <a:cubicBezTo>
                          <a:pt x="2146215" y="168482"/>
                          <a:pt x="2111133" y="264330"/>
                          <a:pt x="2132236" y="449710"/>
                        </a:cubicBezTo>
                        <a:cubicBezTo>
                          <a:pt x="2153339" y="635090"/>
                          <a:pt x="2116666" y="787180"/>
                          <a:pt x="2132236" y="885511"/>
                        </a:cubicBezTo>
                        <a:cubicBezTo>
                          <a:pt x="2147806" y="983842"/>
                          <a:pt x="2130094" y="1256233"/>
                          <a:pt x="2132236" y="1390855"/>
                        </a:cubicBezTo>
                        <a:cubicBezTo>
                          <a:pt x="1919988" y="1392277"/>
                          <a:pt x="1808961" y="1378250"/>
                          <a:pt x="1599177" y="1390855"/>
                        </a:cubicBezTo>
                        <a:cubicBezTo>
                          <a:pt x="1389393" y="1403460"/>
                          <a:pt x="1332408" y="1340886"/>
                          <a:pt x="1130085" y="1390855"/>
                        </a:cubicBezTo>
                        <a:cubicBezTo>
                          <a:pt x="927762" y="1440824"/>
                          <a:pt x="757639" y="1390138"/>
                          <a:pt x="597026" y="1390855"/>
                        </a:cubicBezTo>
                        <a:cubicBezTo>
                          <a:pt x="436413" y="1391572"/>
                          <a:pt x="272953" y="1377941"/>
                          <a:pt x="0" y="1390855"/>
                        </a:cubicBezTo>
                        <a:cubicBezTo>
                          <a:pt x="-10294" y="1268609"/>
                          <a:pt x="8914" y="1081087"/>
                          <a:pt x="0" y="941145"/>
                        </a:cubicBezTo>
                        <a:cubicBezTo>
                          <a:pt x="-8914" y="801203"/>
                          <a:pt x="28186" y="608365"/>
                          <a:pt x="0" y="491435"/>
                        </a:cubicBezTo>
                        <a:cubicBezTo>
                          <a:pt x="-28186" y="374505"/>
                          <a:pt x="44498" y="183398"/>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966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13"/>
                                        </p:tgtEl>
                                      </p:cBhvr>
                                    </p:animEffect>
                                    <p:animScale>
                                      <p:cBhvr>
                                        <p:cTn id="11"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CD9A4-E339-8FF8-9CA3-F8C9DD402B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10B66F-F7C6-B9BA-39CC-8304CB33CF6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8DFD1D05-DFD7-3C6C-5E85-95065DB89AF0}"/>
              </a:ext>
            </a:extLst>
          </p:cNvPr>
          <p:cNvSpPr>
            <a:spLocks noGrp="1"/>
          </p:cNvSpPr>
          <p:nvPr>
            <p:ph type="body" sz="quarter" idx="27"/>
          </p:nvPr>
        </p:nvSpPr>
        <p:spPr/>
        <p:txBody>
          <a:bodyPr/>
          <a:lstStyle/>
          <a:p>
            <a:r>
              <a:rPr lang="en-US" dirty="0"/>
              <a:t>The “Hopping Frequency (Lowest to Highest Operating Carrier Frequency)” was not being flagged as a required field consistently between View Summary and Compliance Check.  This has been corrected. </a:t>
            </a:r>
          </a:p>
        </p:txBody>
      </p:sp>
      <p:sp>
        <p:nvSpPr>
          <p:cNvPr id="4" name="Slide Number Placeholder 3">
            <a:extLst>
              <a:ext uri="{FF2B5EF4-FFF2-40B4-BE49-F238E27FC236}">
                <a16:creationId xmlns:a16="http://schemas.microsoft.com/office/drawing/2014/main" id="{A032F772-1097-CFF4-5A0D-D36445CD5D3A}"/>
              </a:ext>
            </a:extLst>
          </p:cNvPr>
          <p:cNvSpPr>
            <a:spLocks noGrp="1"/>
          </p:cNvSpPr>
          <p:nvPr>
            <p:ph type="sldNum" sz="quarter" idx="29"/>
          </p:nvPr>
        </p:nvSpPr>
        <p:spPr/>
        <p:txBody>
          <a:bodyPr/>
          <a:lstStyle/>
          <a:p>
            <a:fld id="{BB4D7E69-E5F7-634C-95FF-B3540A52B0C8}" type="slidenum">
              <a:rPr lang="en-US" smtClean="0"/>
              <a:pPr/>
              <a:t>26</a:t>
            </a:fld>
            <a:endParaRPr lang="en-US"/>
          </a:p>
        </p:txBody>
      </p:sp>
      <p:pic>
        <p:nvPicPr>
          <p:cNvPr id="10" name="Picture 9" descr="Graphical user interface, text&#10;&#10;AI-generated content may be incorrect.">
            <a:extLst>
              <a:ext uri="{FF2B5EF4-FFF2-40B4-BE49-F238E27FC236}">
                <a16:creationId xmlns:a16="http://schemas.microsoft.com/office/drawing/2014/main" id="{B93914F1-D3B0-E404-43F0-61CBF71484ED}"/>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2503148"/>
            <a:ext cx="7765542" cy="3667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Graphical user interface, text, application, email&#10;&#10;AI-generated content may be incorrect.">
            <a:extLst>
              <a:ext uri="{FF2B5EF4-FFF2-40B4-BE49-F238E27FC236}">
                <a16:creationId xmlns:a16="http://schemas.microsoft.com/office/drawing/2014/main" id="{E41BF0F7-7830-2289-EFBE-A3E2922C28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30595" y="3733595"/>
            <a:ext cx="5898639" cy="1971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38586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13D1B-5BF6-1127-6803-64E23B6CC9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E1FF0C-C67F-E5BE-1686-A84EF1AE7D83}"/>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C229A7-028F-4A74-F9BD-70BAEA3017DA}"/>
              </a:ext>
            </a:extLst>
          </p:cNvPr>
          <p:cNvSpPr>
            <a:spLocks noGrp="1"/>
          </p:cNvSpPr>
          <p:nvPr>
            <p:ph type="body" sz="quarter" idx="27"/>
          </p:nvPr>
        </p:nvSpPr>
        <p:spPr/>
        <p:txBody>
          <a:bodyPr/>
          <a:lstStyle/>
          <a:p>
            <a:r>
              <a:rPr lang="en-US"/>
              <a:t>“Spread Spectrum Parameters” now changed to “Frequency Hopping Radar Parameters” when Frequency Hopping radar types are selected. </a:t>
            </a:r>
            <a:endParaRPr lang="en-US" dirty="0"/>
          </a:p>
        </p:txBody>
      </p:sp>
      <p:sp>
        <p:nvSpPr>
          <p:cNvPr id="4" name="Slide Number Placeholder 3">
            <a:extLst>
              <a:ext uri="{FF2B5EF4-FFF2-40B4-BE49-F238E27FC236}">
                <a16:creationId xmlns:a16="http://schemas.microsoft.com/office/drawing/2014/main" id="{4EBAA273-44F8-FA02-7F78-893AFBF437BA}"/>
              </a:ext>
            </a:extLst>
          </p:cNvPr>
          <p:cNvSpPr>
            <a:spLocks noGrp="1"/>
          </p:cNvSpPr>
          <p:nvPr>
            <p:ph type="sldNum" sz="quarter" idx="29"/>
          </p:nvPr>
        </p:nvSpPr>
        <p:spPr/>
        <p:txBody>
          <a:bodyPr/>
          <a:lstStyle/>
          <a:p>
            <a:fld id="{BB4D7E69-E5F7-634C-95FF-B3540A52B0C8}" type="slidenum">
              <a:rPr lang="en-US" smtClean="0"/>
              <a:pPr/>
              <a:t>27</a:t>
            </a:fld>
            <a:endParaRPr lang="en-US"/>
          </a:p>
        </p:txBody>
      </p:sp>
      <p:pic>
        <p:nvPicPr>
          <p:cNvPr id="6" name="Picture 5" descr="Graphical user interface, text, application, email&#10;&#10;AI-generated content may be incorrect.">
            <a:extLst>
              <a:ext uri="{FF2B5EF4-FFF2-40B4-BE49-F238E27FC236}">
                <a16:creationId xmlns:a16="http://schemas.microsoft.com/office/drawing/2014/main" id="{ED7A9FE2-BC70-18CC-D97B-F48A6CAA9768}"/>
              </a:ext>
            </a:extLst>
          </p:cNvPr>
          <p:cNvPicPr>
            <a:picLocks noChangeAspect="1"/>
          </p:cNvPicPr>
          <p:nvPr/>
        </p:nvPicPr>
        <p:blipFill>
          <a:blip r:embed="rId3"/>
          <a:stretch>
            <a:fillRect/>
          </a:stretch>
        </p:blipFill>
        <p:spPr>
          <a:xfrm>
            <a:off x="3484089"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CE5ABE5F-EF63-BFE2-6AD4-83D525C53602}"/>
              </a:ext>
            </a:extLst>
          </p:cNvPr>
          <p:cNvPicPr>
            <a:picLocks noChangeAspect="1"/>
          </p:cNvPicPr>
          <p:nvPr/>
        </p:nvPicPr>
        <p:blipFill>
          <a:blip r:embed="rId4"/>
          <a:stretch>
            <a:fillRect/>
          </a:stretch>
        </p:blipFill>
        <p:spPr>
          <a:xfrm>
            <a:off x="3484089"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Graphical user interface, text, application, email&#10;&#10;AI-generated content may be incorrect.">
            <a:extLst>
              <a:ext uri="{FF2B5EF4-FFF2-40B4-BE49-F238E27FC236}">
                <a16:creationId xmlns:a16="http://schemas.microsoft.com/office/drawing/2014/main" id="{6A5E699F-F768-E921-22C3-4B61FFD4921B}"/>
              </a:ext>
            </a:extLst>
          </p:cNvPr>
          <p:cNvPicPr>
            <a:picLocks noChangeAspect="1"/>
          </p:cNvPicPr>
          <p:nvPr/>
        </p:nvPicPr>
        <p:blipFill>
          <a:blip r:embed="rId3"/>
          <a:stretch>
            <a:fillRect/>
          </a:stretch>
        </p:blipFill>
        <p:spPr>
          <a:xfrm>
            <a:off x="1054653" y="2428463"/>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8D567891-A3C6-98A1-ACD7-5F3369823F81}"/>
              </a:ext>
            </a:extLst>
          </p:cNvPr>
          <p:cNvPicPr>
            <a:picLocks noChangeAspect="1"/>
          </p:cNvPicPr>
          <p:nvPr/>
        </p:nvPicPr>
        <p:blipFill>
          <a:blip r:embed="rId4"/>
          <a:stretch>
            <a:fillRect/>
          </a:stretch>
        </p:blipFill>
        <p:spPr>
          <a:xfrm>
            <a:off x="6670680"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3933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2500"/>
                            </p:stCondLst>
                            <p:childTnLst>
                              <p:par>
                                <p:cTn id="9" presetID="10" presetClass="entr" presetSubtype="0" fill="hold" nodeType="after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6000"/>
                            </p:stCondLst>
                            <p:childTnLst>
                              <p:par>
                                <p:cTn id="13" presetID="10" presetClass="exit" presetSubtype="0" fill="hold" nodeType="afterEffect">
                                  <p:stCondLst>
                                    <p:cond delay="300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 presetClass="exit" presetSubtype="0" fill="hold" nodeType="withEffect">
                                  <p:stCondLst>
                                    <p:cond delay="3000"/>
                                  </p:stCondLst>
                                  <p:childTnLst>
                                    <p:set>
                                      <p:cBhvr>
                                        <p:cTn id="17" dur="1" fill="hold">
                                          <p:stCondLst>
                                            <p:cond delay="0"/>
                                          </p:stCondLst>
                                        </p:cTn>
                                        <p:tgtEl>
                                          <p:spTgt spid="6"/>
                                        </p:tgtEl>
                                        <p:attrNameLst>
                                          <p:attrName>style.visibility</p:attrName>
                                        </p:attrNameLst>
                                      </p:cBhvr>
                                      <p:to>
                                        <p:strVal val="hidden"/>
                                      </p:to>
                                    </p:set>
                                  </p:childTnLst>
                                </p:cTn>
                              </p:par>
                              <p:par>
                                <p:cTn id="18" presetID="10" presetClass="entr" presetSubtype="0" fill="hold" nodeType="withEffect">
                                  <p:stCondLst>
                                    <p:cond delay="30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3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75999-D874-DA79-80F1-C2E4E8D604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D6290A-5E0B-ED70-F673-AD776B8DD298}"/>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111F87D0-AA28-3619-DDED-2F66B9FFDE69}"/>
              </a:ext>
            </a:extLst>
          </p:cNvPr>
          <p:cNvSpPr>
            <a:spLocks noGrp="1"/>
          </p:cNvSpPr>
          <p:nvPr>
            <p:ph type="body" sz="quarter" idx="27"/>
          </p:nvPr>
        </p:nvSpPr>
        <p:spPr/>
        <p:txBody>
          <a:bodyPr/>
          <a:lstStyle/>
          <a:p>
            <a:r>
              <a:rPr lang="en-US" dirty="0"/>
              <a:t>Users will no longer see a 500 error when transitioning from the Sidelobe Attenuation/Position page to the Antenna Size page.</a:t>
            </a:r>
          </a:p>
          <a:p>
            <a:r>
              <a:rPr lang="en-US" dirty="0"/>
              <a:t>The Satellite Power Flux Density (PFD) calculation was incorrectly using the antenna main beam gain from the receiver instead of from the transmitter. This has been corrected.  </a:t>
            </a:r>
          </a:p>
          <a:p>
            <a:r>
              <a:rPr lang="en-US" dirty="0"/>
              <a:t>If an Emission Designator is a Digital Emission (meaning the Nature of Signal is 1, 2, 7, or 9), the compliance engine will check for the Max Bit Rate of a transmitter.  </a:t>
            </a:r>
            <a:br>
              <a:rPr lang="en-US" dirty="0"/>
            </a:br>
            <a:r>
              <a:rPr lang="en-US" dirty="0"/>
              <a:t>If the Transmitter Type is Radar, the compliance check 10.8.6 for missing Transmission Bit Rate is now suppressed.</a:t>
            </a:r>
          </a:p>
          <a:p>
            <a:pPr marL="0" indent="0">
              <a:buNone/>
            </a:pPr>
            <a:endParaRPr lang="en-US" dirty="0"/>
          </a:p>
        </p:txBody>
      </p:sp>
      <p:sp>
        <p:nvSpPr>
          <p:cNvPr id="4" name="Slide Number Placeholder 3">
            <a:extLst>
              <a:ext uri="{FF2B5EF4-FFF2-40B4-BE49-F238E27FC236}">
                <a16:creationId xmlns:a16="http://schemas.microsoft.com/office/drawing/2014/main" id="{66F1DA65-4983-326C-F48D-57E8A7044897}"/>
              </a:ext>
            </a:extLst>
          </p:cNvPr>
          <p:cNvSpPr>
            <a:spLocks noGrp="1"/>
          </p:cNvSpPr>
          <p:nvPr>
            <p:ph type="sldNum" sz="quarter" idx="29"/>
          </p:nvPr>
        </p:nvSpPr>
        <p:spPr/>
        <p:txBody>
          <a:bodyPr/>
          <a:lstStyle/>
          <a:p>
            <a:fld id="{BB4D7E69-E5F7-634C-95FF-B3540A52B0C8}" type="slidenum">
              <a:rPr lang="en-US" smtClean="0"/>
              <a:pPr/>
              <a:t>28</a:t>
            </a:fld>
            <a:endParaRPr lang="en-US"/>
          </a:p>
        </p:txBody>
      </p:sp>
    </p:spTree>
    <p:extLst>
      <p:ext uri="{BB962C8B-B14F-4D97-AF65-F5344CB8AC3E}">
        <p14:creationId xmlns:p14="http://schemas.microsoft.com/office/powerpoint/2010/main" val="3811532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F3817-BD16-932B-EAF3-1D107EE0D67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BDA9B50D-D8D0-D550-1A42-9B8C2AA17A1D}"/>
              </a:ext>
            </a:extLst>
          </p:cNvPr>
          <p:cNvSpPr>
            <a:spLocks noGrp="1"/>
          </p:cNvSpPr>
          <p:nvPr>
            <p:ph type="body" sz="quarter" idx="27"/>
          </p:nvPr>
        </p:nvSpPr>
        <p:spPr>
          <a:xfrm>
            <a:off x="609601" y="931177"/>
            <a:ext cx="3952972" cy="5338137"/>
          </a:xfrm>
        </p:spPr>
        <p:txBody>
          <a:bodyPr/>
          <a:lstStyle/>
          <a:p>
            <a:r>
              <a:rPr lang="en-US" dirty="0"/>
              <a:t>A note was added to the Links/Modes section of the Editor and training manual: </a:t>
            </a:r>
          </a:p>
        </p:txBody>
      </p:sp>
      <p:sp>
        <p:nvSpPr>
          <p:cNvPr id="4" name="Slide Number Placeholder 3">
            <a:extLst>
              <a:ext uri="{FF2B5EF4-FFF2-40B4-BE49-F238E27FC236}">
                <a16:creationId xmlns:a16="http://schemas.microsoft.com/office/drawing/2014/main" id="{8F7A0EFF-E22A-3995-4522-F7852D601017}"/>
              </a:ext>
            </a:extLst>
          </p:cNvPr>
          <p:cNvSpPr>
            <a:spLocks noGrp="1"/>
          </p:cNvSpPr>
          <p:nvPr>
            <p:ph type="sldNum" sz="quarter" idx="29"/>
          </p:nvPr>
        </p:nvSpPr>
        <p:spPr/>
        <p:txBody>
          <a:bodyPr/>
          <a:lstStyle/>
          <a:p>
            <a:fld id="{BB4D7E69-E5F7-634C-95FF-B3540A52B0C8}" type="slidenum">
              <a:rPr lang="en-US" smtClean="0"/>
              <a:pPr/>
              <a:t>29</a:t>
            </a:fld>
            <a:endParaRPr lang="en-US"/>
          </a:p>
        </p:txBody>
      </p:sp>
      <p:pic>
        <p:nvPicPr>
          <p:cNvPr id="8" name="Picture 7" descr="Text, chat or text message&#10;&#10;AI-generated content may be incorrect.">
            <a:extLst>
              <a:ext uri="{FF2B5EF4-FFF2-40B4-BE49-F238E27FC236}">
                <a16:creationId xmlns:a16="http://schemas.microsoft.com/office/drawing/2014/main" id="{A13626E3-1444-366D-E337-941F9D617A1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74690" y="1011991"/>
            <a:ext cx="5257799" cy="51765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34056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7AC-A93F-79F3-5042-3127C3A9D8F1}"/>
              </a:ext>
            </a:extLst>
          </p:cNvPr>
          <p:cNvSpPr>
            <a:spLocks noGrp="1"/>
          </p:cNvSpPr>
          <p:nvPr>
            <p:ph type="title"/>
          </p:nvPr>
        </p:nvSpPr>
        <p:spPr>
          <a:xfrm>
            <a:off x="670575" y="2867800"/>
            <a:ext cx="6981771" cy="1122400"/>
          </a:xfrm>
        </p:spPr>
        <p:txBody>
          <a:bodyPr/>
          <a:lstStyle/>
          <a:p>
            <a:r>
              <a:rPr lang="en-US" dirty="0"/>
              <a:t>Introductions</a:t>
            </a:r>
          </a:p>
        </p:txBody>
      </p:sp>
      <p:sp>
        <p:nvSpPr>
          <p:cNvPr id="4" name="Slide Number Placeholder 3">
            <a:extLst>
              <a:ext uri="{FF2B5EF4-FFF2-40B4-BE49-F238E27FC236}">
                <a16:creationId xmlns:a16="http://schemas.microsoft.com/office/drawing/2014/main" id="{A2C686E1-7E20-291B-E24A-AD35693FD97B}"/>
              </a:ext>
            </a:extLst>
          </p:cNvPr>
          <p:cNvSpPr>
            <a:spLocks noGrp="1"/>
          </p:cNvSpPr>
          <p:nvPr>
            <p:ph type="sldNum" sz="quarter" idx="11"/>
          </p:nvPr>
        </p:nvSpPr>
        <p:spPr/>
        <p:txBody>
          <a:bodyPr/>
          <a:lstStyle/>
          <a:p>
            <a:fld id="{BB4D7E69-E5F7-634C-95FF-B3540A52B0C8}" type="slidenum">
              <a:rPr lang="en-US" smtClean="0"/>
              <a:pPr/>
              <a:t>3</a:t>
            </a:fld>
            <a:endParaRPr lang="en-US"/>
          </a:p>
        </p:txBody>
      </p:sp>
    </p:spTree>
    <p:extLst>
      <p:ext uri="{BB962C8B-B14F-4D97-AF65-F5344CB8AC3E}">
        <p14:creationId xmlns:p14="http://schemas.microsoft.com/office/powerpoint/2010/main" val="1145663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A9875-F1E5-C629-B420-6CB037177AA3}"/>
              </a:ext>
            </a:extLst>
          </p:cNvPr>
          <p:cNvSpPr>
            <a:spLocks noGrp="1"/>
          </p:cNvSpPr>
          <p:nvPr>
            <p:ph type="title"/>
          </p:nvPr>
        </p:nvSpPr>
        <p:spPr/>
        <p:txBody>
          <a:bodyPr>
            <a:normAutofit fontScale="90000"/>
          </a:bodyPr>
          <a:lstStyle/>
          <a:p>
            <a:r>
              <a:rPr lang="en-US" dirty="0"/>
              <a:t>Full Record Print (FRP)</a:t>
            </a:r>
          </a:p>
        </p:txBody>
      </p:sp>
      <p:sp>
        <p:nvSpPr>
          <p:cNvPr id="3" name="Subtitle 2">
            <a:extLst>
              <a:ext uri="{FF2B5EF4-FFF2-40B4-BE49-F238E27FC236}">
                <a16:creationId xmlns:a16="http://schemas.microsoft.com/office/drawing/2014/main" id="{24AD89F3-FEC2-B907-B4E5-DAE160962393}"/>
              </a:ext>
            </a:extLst>
          </p:cNvPr>
          <p:cNvSpPr>
            <a:spLocks noGrp="1"/>
          </p:cNvSpPr>
          <p:nvPr>
            <p:ph type="subTitle" idx="1"/>
          </p:nvPr>
        </p:nvSpPr>
        <p:spPr/>
        <p:txBody>
          <a:bodyPr/>
          <a:lstStyle/>
          <a:p>
            <a:r>
              <a:rPr lang="en-US" dirty="0"/>
              <a:t>Enhancements</a:t>
            </a:r>
          </a:p>
        </p:txBody>
      </p:sp>
      <p:sp>
        <p:nvSpPr>
          <p:cNvPr id="4" name="Slide Number Placeholder 3">
            <a:extLst>
              <a:ext uri="{FF2B5EF4-FFF2-40B4-BE49-F238E27FC236}">
                <a16:creationId xmlns:a16="http://schemas.microsoft.com/office/drawing/2014/main" id="{B9E0473E-997A-5BAC-6C9B-78A978A1359C}"/>
              </a:ext>
            </a:extLst>
          </p:cNvPr>
          <p:cNvSpPr>
            <a:spLocks noGrp="1"/>
          </p:cNvSpPr>
          <p:nvPr>
            <p:ph type="sldNum" sz="quarter" idx="11"/>
          </p:nvPr>
        </p:nvSpPr>
        <p:spPr/>
        <p:txBody>
          <a:bodyPr/>
          <a:lstStyle/>
          <a:p>
            <a:fld id="{BB4D7E69-E5F7-634C-95FF-B3540A52B0C8}" type="slidenum">
              <a:rPr lang="en-US" smtClean="0"/>
              <a:pPr/>
              <a:t>30</a:t>
            </a:fld>
            <a:endParaRPr lang="en-US"/>
          </a:p>
        </p:txBody>
      </p:sp>
    </p:spTree>
    <p:extLst>
      <p:ext uri="{BB962C8B-B14F-4D97-AF65-F5344CB8AC3E}">
        <p14:creationId xmlns:p14="http://schemas.microsoft.com/office/powerpoint/2010/main" val="1844775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3E0CD2-6142-1FD0-922C-9D9107981311}"/>
              </a:ext>
            </a:extLst>
          </p:cNvPr>
          <p:cNvSpPr>
            <a:spLocks noGrp="1"/>
          </p:cNvSpPr>
          <p:nvPr>
            <p:ph type="title"/>
          </p:nvPr>
        </p:nvSpPr>
        <p:spPr/>
        <p:txBody>
          <a:bodyPr/>
          <a:lstStyle/>
          <a:p>
            <a:r>
              <a:rPr lang="en-US" dirty="0"/>
              <a:t>FRP Enhancements</a:t>
            </a:r>
          </a:p>
        </p:txBody>
      </p:sp>
      <p:sp>
        <p:nvSpPr>
          <p:cNvPr id="6" name="Text Placeholder 5">
            <a:extLst>
              <a:ext uri="{FF2B5EF4-FFF2-40B4-BE49-F238E27FC236}">
                <a16:creationId xmlns:a16="http://schemas.microsoft.com/office/drawing/2014/main" id="{E3B8C8EB-C7B4-A685-034E-D459124D99C3}"/>
              </a:ext>
            </a:extLst>
          </p:cNvPr>
          <p:cNvSpPr>
            <a:spLocks noGrp="1"/>
          </p:cNvSpPr>
          <p:nvPr>
            <p:ph type="body" sz="quarter" idx="27"/>
          </p:nvPr>
        </p:nvSpPr>
        <p:spPr/>
        <p:txBody>
          <a:bodyPr>
            <a:normAutofit/>
          </a:bodyPr>
          <a:lstStyle/>
          <a:p>
            <a:r>
              <a:rPr lang="en-US" dirty="0"/>
              <a:t>The Full Record Print now contains a new field titled "Approval Status" for equipment in the Equipment Characteristics section of the Transmitter, Receiver, and Antenna. The field will contain the value "Approved" or "Unapproved". Approved equipment will show a lock icon in the Editor. </a:t>
            </a:r>
          </a:p>
          <a:p>
            <a:r>
              <a:rPr lang="en-US" dirty="0"/>
              <a:t>For some files, the Full Record Print was not paging properly for Antenna Characteristics.  This has been fixed.</a:t>
            </a:r>
          </a:p>
          <a:p>
            <a:r>
              <a:rPr lang="en-US" dirty="0"/>
              <a:t>In the FRP, "NTIA Certified" has been renamed to "Previously Certified SPS Number". </a:t>
            </a:r>
          </a:p>
          <a:p>
            <a:endParaRPr lang="en-US" dirty="0"/>
          </a:p>
          <a:p>
            <a:endParaRPr lang="en-US" dirty="0"/>
          </a:p>
        </p:txBody>
      </p:sp>
      <p:sp>
        <p:nvSpPr>
          <p:cNvPr id="4" name="Slide Number Placeholder 3">
            <a:extLst>
              <a:ext uri="{FF2B5EF4-FFF2-40B4-BE49-F238E27FC236}">
                <a16:creationId xmlns:a16="http://schemas.microsoft.com/office/drawing/2014/main" id="{CF2C88F4-B645-7A92-EA75-42B7FA3CCFC9}"/>
              </a:ext>
            </a:extLst>
          </p:cNvPr>
          <p:cNvSpPr>
            <a:spLocks noGrp="1"/>
          </p:cNvSpPr>
          <p:nvPr>
            <p:ph type="sldNum" sz="quarter" idx="29"/>
          </p:nvPr>
        </p:nvSpPr>
        <p:spPr/>
        <p:txBody>
          <a:bodyPr/>
          <a:lstStyle/>
          <a:p>
            <a:fld id="{BB4D7E69-E5F7-634C-95FF-B3540A52B0C8}" type="slidenum">
              <a:rPr lang="en-US" smtClean="0"/>
              <a:pPr/>
              <a:t>31</a:t>
            </a:fld>
            <a:endParaRPr lang="en-US"/>
          </a:p>
        </p:txBody>
      </p:sp>
    </p:spTree>
    <p:extLst>
      <p:ext uri="{BB962C8B-B14F-4D97-AF65-F5344CB8AC3E}">
        <p14:creationId xmlns:p14="http://schemas.microsoft.com/office/powerpoint/2010/main" val="2320866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B4933-3AA2-7AD1-EA84-0B6FCEEEDE6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B161DD3-45AE-535B-4BE1-8A393BF3D29D}"/>
              </a:ext>
            </a:extLst>
          </p:cNvPr>
          <p:cNvSpPr>
            <a:spLocks noGrp="1"/>
          </p:cNvSpPr>
          <p:nvPr>
            <p:ph type="title"/>
          </p:nvPr>
        </p:nvSpPr>
        <p:spPr/>
        <p:txBody>
          <a:bodyPr/>
          <a:lstStyle/>
          <a:p>
            <a:r>
              <a:rPr lang="en-US" dirty="0"/>
              <a:t>FRP Enhancements</a:t>
            </a:r>
          </a:p>
        </p:txBody>
      </p:sp>
      <p:sp>
        <p:nvSpPr>
          <p:cNvPr id="6" name="Text Placeholder 5">
            <a:extLst>
              <a:ext uri="{FF2B5EF4-FFF2-40B4-BE49-F238E27FC236}">
                <a16:creationId xmlns:a16="http://schemas.microsoft.com/office/drawing/2014/main" id="{CCAEBCC6-08DD-5304-51FF-1BF53D5ACC68}"/>
              </a:ext>
            </a:extLst>
          </p:cNvPr>
          <p:cNvSpPr>
            <a:spLocks noGrp="1"/>
          </p:cNvSpPr>
          <p:nvPr>
            <p:ph type="body" sz="quarter" idx="27"/>
          </p:nvPr>
        </p:nvSpPr>
        <p:spPr/>
        <p:txBody>
          <a:bodyPr>
            <a:normAutofit/>
          </a:bodyPr>
          <a:lstStyle/>
          <a:p>
            <a:r>
              <a:rPr lang="en-US" dirty="0"/>
              <a:t>In the Pulse Characteristics section, “Radar </a:t>
            </a:r>
            <a:r>
              <a:rPr lang="en-US" dirty="0" err="1"/>
              <a:t>Subpulses</a:t>
            </a:r>
            <a:r>
              <a:rPr lang="en-US" dirty="0"/>
              <a:t>” has been changed to “Number of </a:t>
            </a:r>
            <a:r>
              <a:rPr lang="en-US" dirty="0" err="1"/>
              <a:t>Subpulses</a:t>
            </a:r>
            <a:r>
              <a:rPr lang="en-US" dirty="0"/>
              <a:t>” and “Radar Processing Gain” has been changed to “Max Radar Processing Gain (dB).”</a:t>
            </a:r>
          </a:p>
          <a:p>
            <a:r>
              <a:rPr lang="en-US" dirty="0"/>
              <a:t>In the Antenna Equipment Characteristics section, the label “Gain Fr. To Bk” has been changed to “Front to Back Gain Ratio.” </a:t>
            </a:r>
          </a:p>
          <a:p>
            <a:endParaRPr lang="en-US" dirty="0"/>
          </a:p>
        </p:txBody>
      </p:sp>
      <p:sp>
        <p:nvSpPr>
          <p:cNvPr id="4" name="Slide Number Placeholder 3">
            <a:extLst>
              <a:ext uri="{FF2B5EF4-FFF2-40B4-BE49-F238E27FC236}">
                <a16:creationId xmlns:a16="http://schemas.microsoft.com/office/drawing/2014/main" id="{E8CC88F1-C658-E533-6B12-18E00BF5BA73}"/>
              </a:ext>
            </a:extLst>
          </p:cNvPr>
          <p:cNvSpPr>
            <a:spLocks noGrp="1"/>
          </p:cNvSpPr>
          <p:nvPr>
            <p:ph type="sldNum" sz="quarter" idx="29"/>
          </p:nvPr>
        </p:nvSpPr>
        <p:spPr/>
        <p:txBody>
          <a:bodyPr/>
          <a:lstStyle/>
          <a:p>
            <a:fld id="{BB4D7E69-E5F7-634C-95FF-B3540A52B0C8}" type="slidenum">
              <a:rPr lang="en-US" smtClean="0"/>
              <a:pPr/>
              <a:t>32</a:t>
            </a:fld>
            <a:endParaRPr lang="en-US"/>
          </a:p>
        </p:txBody>
      </p:sp>
    </p:spTree>
    <p:extLst>
      <p:ext uri="{BB962C8B-B14F-4D97-AF65-F5344CB8AC3E}">
        <p14:creationId xmlns:p14="http://schemas.microsoft.com/office/powerpoint/2010/main" val="3332519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DE9E9-11F9-E846-6A8B-9054D7F276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88E5EE-66A3-1DB1-3482-54149935AB83}"/>
              </a:ext>
            </a:extLst>
          </p:cNvPr>
          <p:cNvSpPr>
            <a:spLocks noGrp="1"/>
          </p:cNvSpPr>
          <p:nvPr>
            <p:ph type="title"/>
          </p:nvPr>
        </p:nvSpPr>
        <p:spPr>
          <a:xfrm>
            <a:off x="696952" y="2384122"/>
            <a:ext cx="9424201" cy="1122400"/>
          </a:xfrm>
        </p:spPr>
        <p:txBody>
          <a:bodyPr>
            <a:normAutofit fontScale="90000"/>
          </a:bodyPr>
          <a:lstStyle/>
          <a:p>
            <a:r>
              <a:rPr lang="en-US" dirty="0"/>
              <a:t>Certificate of Spectrum Support (CoSS)</a:t>
            </a:r>
          </a:p>
        </p:txBody>
      </p:sp>
      <p:sp>
        <p:nvSpPr>
          <p:cNvPr id="3" name="Subtitle 2">
            <a:extLst>
              <a:ext uri="{FF2B5EF4-FFF2-40B4-BE49-F238E27FC236}">
                <a16:creationId xmlns:a16="http://schemas.microsoft.com/office/drawing/2014/main" id="{D91B4462-58B5-494E-31BC-8617E0F888EF}"/>
              </a:ext>
            </a:extLst>
          </p:cNvPr>
          <p:cNvSpPr>
            <a:spLocks noGrp="1"/>
          </p:cNvSpPr>
          <p:nvPr>
            <p:ph type="subTitle" idx="1"/>
          </p:nvPr>
        </p:nvSpPr>
        <p:spPr/>
        <p:txBody>
          <a:bodyPr/>
          <a:lstStyle/>
          <a:p>
            <a:r>
              <a:rPr lang="en-US" dirty="0"/>
              <a:t>Enhancements</a:t>
            </a:r>
          </a:p>
        </p:txBody>
      </p:sp>
      <p:sp>
        <p:nvSpPr>
          <p:cNvPr id="4" name="Slide Number Placeholder 3">
            <a:extLst>
              <a:ext uri="{FF2B5EF4-FFF2-40B4-BE49-F238E27FC236}">
                <a16:creationId xmlns:a16="http://schemas.microsoft.com/office/drawing/2014/main" id="{9FAC165C-BD1E-E5A3-AFDB-BF255CDF3AB4}"/>
              </a:ext>
            </a:extLst>
          </p:cNvPr>
          <p:cNvSpPr>
            <a:spLocks noGrp="1"/>
          </p:cNvSpPr>
          <p:nvPr>
            <p:ph type="sldNum" sz="quarter" idx="11"/>
          </p:nvPr>
        </p:nvSpPr>
        <p:spPr/>
        <p:txBody>
          <a:bodyPr/>
          <a:lstStyle/>
          <a:p>
            <a:fld id="{BB4D7E69-E5F7-634C-95FF-B3540A52B0C8}" type="slidenum">
              <a:rPr lang="en-US" smtClean="0"/>
              <a:pPr/>
              <a:t>33</a:t>
            </a:fld>
            <a:endParaRPr lang="en-US"/>
          </a:p>
        </p:txBody>
      </p:sp>
    </p:spTree>
    <p:extLst>
      <p:ext uri="{BB962C8B-B14F-4D97-AF65-F5344CB8AC3E}">
        <p14:creationId xmlns:p14="http://schemas.microsoft.com/office/powerpoint/2010/main" val="39072374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EB2C8-438A-9B63-FECA-E6287EC1B58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B15F93E-9D47-9508-FA9D-3821786AE706}"/>
              </a:ext>
            </a:extLst>
          </p:cNvPr>
          <p:cNvSpPr>
            <a:spLocks noGrp="1"/>
          </p:cNvSpPr>
          <p:nvPr>
            <p:ph type="title"/>
          </p:nvPr>
        </p:nvSpPr>
        <p:spPr/>
        <p:txBody>
          <a:bodyPr/>
          <a:lstStyle/>
          <a:p>
            <a:r>
              <a:rPr lang="en-US" dirty="0"/>
              <a:t>CoSS Enhancements</a:t>
            </a:r>
          </a:p>
        </p:txBody>
      </p:sp>
      <p:sp>
        <p:nvSpPr>
          <p:cNvPr id="6" name="Text Placeholder 5">
            <a:extLst>
              <a:ext uri="{FF2B5EF4-FFF2-40B4-BE49-F238E27FC236}">
                <a16:creationId xmlns:a16="http://schemas.microsoft.com/office/drawing/2014/main" id="{2B5BBEDA-70A9-D8F4-EB9B-6C0158DA0A41}"/>
              </a:ext>
            </a:extLst>
          </p:cNvPr>
          <p:cNvSpPr>
            <a:spLocks noGrp="1"/>
          </p:cNvSpPr>
          <p:nvPr>
            <p:ph type="body" sz="quarter" idx="27"/>
          </p:nvPr>
        </p:nvSpPr>
        <p:spPr/>
        <p:txBody>
          <a:bodyPr>
            <a:normAutofit/>
          </a:bodyPr>
          <a:lstStyle/>
          <a:p>
            <a:r>
              <a:rPr lang="en-US" dirty="0"/>
              <a:t>The process in the Editor that creates the CoSS output/print file, now includes the ability to generate split (A/B) Section 1 segments, when needed.   </a:t>
            </a:r>
            <a:br>
              <a:rPr lang="en-US" dirty="0"/>
            </a:br>
            <a:br>
              <a:rPr lang="en-US" dirty="0"/>
            </a:br>
            <a:r>
              <a:rPr lang="en-US" dirty="0"/>
              <a:t>When the Station Class is E2 (service is Space Research, class is E2 and the station is Space (passive sensor)), a new Part B of Section 1 of the CoSS is generated. </a:t>
            </a:r>
            <a:br>
              <a:rPr lang="en-US" dirty="0"/>
            </a:br>
            <a:br>
              <a:rPr lang="en-US" dirty="0"/>
            </a:br>
            <a:r>
              <a:rPr lang="en-US" dirty="0"/>
              <a:t>The new section is title: “Section 1: PART B – PASSIVE SENSOR RECEIVING STATIONS ON SATELLITE OPERATING CHARACTERISTICS FOR WHICH SUPPORT IS CERTIFIED”.</a:t>
            </a:r>
          </a:p>
          <a:p>
            <a:endParaRPr lang="en-US" dirty="0"/>
          </a:p>
        </p:txBody>
      </p:sp>
      <p:sp>
        <p:nvSpPr>
          <p:cNvPr id="4" name="Slide Number Placeholder 3">
            <a:extLst>
              <a:ext uri="{FF2B5EF4-FFF2-40B4-BE49-F238E27FC236}">
                <a16:creationId xmlns:a16="http://schemas.microsoft.com/office/drawing/2014/main" id="{8565226C-DCA8-3CD7-9751-0ABA7BC5DD50}"/>
              </a:ext>
            </a:extLst>
          </p:cNvPr>
          <p:cNvSpPr>
            <a:spLocks noGrp="1"/>
          </p:cNvSpPr>
          <p:nvPr>
            <p:ph type="sldNum" sz="quarter" idx="29"/>
          </p:nvPr>
        </p:nvSpPr>
        <p:spPr/>
        <p:txBody>
          <a:bodyPr/>
          <a:lstStyle/>
          <a:p>
            <a:fld id="{BB4D7E69-E5F7-634C-95FF-B3540A52B0C8}" type="slidenum">
              <a:rPr lang="en-US" smtClean="0"/>
              <a:pPr/>
              <a:t>34</a:t>
            </a:fld>
            <a:endParaRPr lang="en-US"/>
          </a:p>
        </p:txBody>
      </p:sp>
    </p:spTree>
    <p:extLst>
      <p:ext uri="{BB962C8B-B14F-4D97-AF65-F5344CB8AC3E}">
        <p14:creationId xmlns:p14="http://schemas.microsoft.com/office/powerpoint/2010/main" val="40077445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EFDF2-DE25-A36D-BF97-3A491D0502B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270FE03-1776-5294-0F68-ABBDE8EE66DF}"/>
              </a:ext>
            </a:extLst>
          </p:cNvPr>
          <p:cNvSpPr>
            <a:spLocks noGrp="1"/>
          </p:cNvSpPr>
          <p:nvPr>
            <p:ph type="title"/>
          </p:nvPr>
        </p:nvSpPr>
        <p:spPr/>
        <p:txBody>
          <a:bodyPr/>
          <a:lstStyle/>
          <a:p>
            <a:r>
              <a:rPr lang="en-US" dirty="0"/>
              <a:t>CoSS Enhancements</a:t>
            </a:r>
          </a:p>
        </p:txBody>
      </p:sp>
      <p:sp>
        <p:nvSpPr>
          <p:cNvPr id="6" name="Text Placeholder 5">
            <a:extLst>
              <a:ext uri="{FF2B5EF4-FFF2-40B4-BE49-F238E27FC236}">
                <a16:creationId xmlns:a16="http://schemas.microsoft.com/office/drawing/2014/main" id="{C156BB05-85C7-830F-A5A9-FD1B628910E2}"/>
              </a:ext>
            </a:extLst>
          </p:cNvPr>
          <p:cNvSpPr>
            <a:spLocks noGrp="1"/>
          </p:cNvSpPr>
          <p:nvPr>
            <p:ph type="body" sz="quarter" idx="27"/>
          </p:nvPr>
        </p:nvSpPr>
        <p:spPr/>
        <p:txBody>
          <a:bodyPr>
            <a:normAutofit/>
          </a:bodyPr>
          <a:lstStyle/>
          <a:p>
            <a:r>
              <a:rPr lang="en-US" dirty="0"/>
              <a:t>Data entered in the "Out-of-band Justification fields" on the “Requested Frequencies" popup are now saving in the CoSS section. </a:t>
            </a:r>
          </a:p>
        </p:txBody>
      </p:sp>
      <p:sp>
        <p:nvSpPr>
          <p:cNvPr id="4" name="Slide Number Placeholder 3">
            <a:extLst>
              <a:ext uri="{FF2B5EF4-FFF2-40B4-BE49-F238E27FC236}">
                <a16:creationId xmlns:a16="http://schemas.microsoft.com/office/drawing/2014/main" id="{4C5D6334-C108-A3B3-D253-292DE2C6DD72}"/>
              </a:ext>
            </a:extLst>
          </p:cNvPr>
          <p:cNvSpPr>
            <a:spLocks noGrp="1"/>
          </p:cNvSpPr>
          <p:nvPr>
            <p:ph type="sldNum" sz="quarter" idx="29"/>
          </p:nvPr>
        </p:nvSpPr>
        <p:spPr/>
        <p:txBody>
          <a:bodyPr/>
          <a:lstStyle/>
          <a:p>
            <a:fld id="{BB4D7E69-E5F7-634C-95FF-B3540A52B0C8}" type="slidenum">
              <a:rPr lang="en-US" smtClean="0"/>
              <a:pPr/>
              <a:t>35</a:t>
            </a:fld>
            <a:endParaRPr lang="en-US"/>
          </a:p>
        </p:txBody>
      </p:sp>
    </p:spTree>
    <p:extLst>
      <p:ext uri="{BB962C8B-B14F-4D97-AF65-F5344CB8AC3E}">
        <p14:creationId xmlns:p14="http://schemas.microsoft.com/office/powerpoint/2010/main" val="504609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3A319-6A34-32B6-002C-5117D91F1E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012968-C546-E675-693C-7794AEBDD9A6}"/>
              </a:ext>
            </a:extLst>
          </p:cNvPr>
          <p:cNvSpPr>
            <a:spLocks noGrp="1"/>
          </p:cNvSpPr>
          <p:nvPr>
            <p:ph type="title"/>
          </p:nvPr>
        </p:nvSpPr>
        <p:spPr>
          <a:xfrm>
            <a:off x="696952" y="2384122"/>
            <a:ext cx="9424201" cy="1122400"/>
          </a:xfrm>
        </p:spPr>
        <p:txBody>
          <a:bodyPr>
            <a:normAutofit/>
          </a:bodyPr>
          <a:lstStyle/>
          <a:p>
            <a:r>
              <a:rPr lang="en-US" dirty="0"/>
              <a:t>Other Enhancements</a:t>
            </a:r>
          </a:p>
        </p:txBody>
      </p:sp>
      <p:sp>
        <p:nvSpPr>
          <p:cNvPr id="3" name="Subtitle 2">
            <a:extLst>
              <a:ext uri="{FF2B5EF4-FFF2-40B4-BE49-F238E27FC236}">
                <a16:creationId xmlns:a16="http://schemas.microsoft.com/office/drawing/2014/main" id="{A217E897-69B4-BA35-C6AB-F53C0A603798}"/>
              </a:ext>
            </a:extLst>
          </p:cNvPr>
          <p:cNvSpPr>
            <a:spLocks noGrp="1"/>
          </p:cNvSpPr>
          <p:nvPr>
            <p:ph type="subTitle" idx="1"/>
          </p:nvPr>
        </p:nvSpPr>
        <p:spPr/>
        <p:txBody>
          <a:bodyPr/>
          <a:lstStyle/>
          <a:p>
            <a:endParaRPr lang="en-US" dirty="0"/>
          </a:p>
        </p:txBody>
      </p:sp>
      <p:sp>
        <p:nvSpPr>
          <p:cNvPr id="4" name="Slide Number Placeholder 3">
            <a:extLst>
              <a:ext uri="{FF2B5EF4-FFF2-40B4-BE49-F238E27FC236}">
                <a16:creationId xmlns:a16="http://schemas.microsoft.com/office/drawing/2014/main" id="{9F3656B4-8CC4-2548-C306-2FA1D5556986}"/>
              </a:ext>
            </a:extLst>
          </p:cNvPr>
          <p:cNvSpPr>
            <a:spLocks noGrp="1"/>
          </p:cNvSpPr>
          <p:nvPr>
            <p:ph type="sldNum" sz="quarter" idx="11"/>
          </p:nvPr>
        </p:nvSpPr>
        <p:spPr/>
        <p:txBody>
          <a:bodyPr/>
          <a:lstStyle/>
          <a:p>
            <a:fld id="{BB4D7E69-E5F7-634C-95FF-B3540A52B0C8}" type="slidenum">
              <a:rPr lang="en-US" smtClean="0"/>
              <a:pPr/>
              <a:t>36</a:t>
            </a:fld>
            <a:endParaRPr lang="en-US"/>
          </a:p>
        </p:txBody>
      </p:sp>
    </p:spTree>
    <p:extLst>
      <p:ext uri="{BB962C8B-B14F-4D97-AF65-F5344CB8AC3E}">
        <p14:creationId xmlns:p14="http://schemas.microsoft.com/office/powerpoint/2010/main" val="28768223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0355D-05BB-E698-19EC-401172F224B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67BE675-0849-B3E8-AD8A-CDA20C8840C6}"/>
              </a:ext>
            </a:extLst>
          </p:cNvPr>
          <p:cNvSpPr>
            <a:spLocks noGrp="1"/>
          </p:cNvSpPr>
          <p:nvPr>
            <p:ph type="title"/>
          </p:nvPr>
        </p:nvSpPr>
        <p:spPr/>
        <p:txBody>
          <a:bodyPr/>
          <a:lstStyle/>
          <a:p>
            <a:r>
              <a:rPr lang="en-US" dirty="0"/>
              <a:t>Other Enhancements</a:t>
            </a:r>
          </a:p>
        </p:txBody>
      </p:sp>
      <p:sp>
        <p:nvSpPr>
          <p:cNvPr id="6" name="Text Placeholder 5">
            <a:extLst>
              <a:ext uri="{FF2B5EF4-FFF2-40B4-BE49-F238E27FC236}">
                <a16:creationId xmlns:a16="http://schemas.microsoft.com/office/drawing/2014/main" id="{1CF76E19-E21E-AECB-2C52-690B58753B3D}"/>
              </a:ext>
            </a:extLst>
          </p:cNvPr>
          <p:cNvSpPr>
            <a:spLocks noGrp="1"/>
          </p:cNvSpPr>
          <p:nvPr>
            <p:ph type="body" sz="quarter" idx="27"/>
          </p:nvPr>
        </p:nvSpPr>
        <p:spPr/>
        <p:txBody>
          <a:bodyPr>
            <a:normAutofit/>
          </a:bodyPr>
          <a:lstStyle/>
          <a:p>
            <a:r>
              <a:rPr lang="en-US" dirty="0"/>
              <a:t>Application Title is no longer a searchable field in Basic Search.  This is a DOD only field.  Additionally, “Title” will no longer display in the Search Results.</a:t>
            </a:r>
          </a:p>
          <a:p>
            <a:endParaRPr lang="en-US" dirty="0"/>
          </a:p>
          <a:p>
            <a:r>
              <a:rPr lang="en-US" dirty="0"/>
              <a:t>In the next Release, you will not be able to link a station to itself.  Any certification requests that are submitted with a station linked to itself will be rejected by NTIA. Please don’t create records like that starting now.</a:t>
            </a:r>
          </a:p>
          <a:p>
            <a:pPr marL="0" indent="0">
              <a:buNone/>
            </a:pPr>
            <a:endParaRPr lang="en-US" dirty="0"/>
          </a:p>
        </p:txBody>
      </p:sp>
      <p:sp>
        <p:nvSpPr>
          <p:cNvPr id="4" name="Slide Number Placeholder 3">
            <a:extLst>
              <a:ext uri="{FF2B5EF4-FFF2-40B4-BE49-F238E27FC236}">
                <a16:creationId xmlns:a16="http://schemas.microsoft.com/office/drawing/2014/main" id="{CF3DAABC-44DB-81D8-39AC-7A562D28BF87}"/>
              </a:ext>
            </a:extLst>
          </p:cNvPr>
          <p:cNvSpPr>
            <a:spLocks noGrp="1"/>
          </p:cNvSpPr>
          <p:nvPr>
            <p:ph type="sldNum" sz="quarter" idx="29"/>
          </p:nvPr>
        </p:nvSpPr>
        <p:spPr/>
        <p:txBody>
          <a:bodyPr/>
          <a:lstStyle/>
          <a:p>
            <a:fld id="{BB4D7E69-E5F7-634C-95FF-B3540A52B0C8}" type="slidenum">
              <a:rPr lang="en-US" smtClean="0"/>
              <a:pPr/>
              <a:t>37</a:t>
            </a:fld>
            <a:endParaRPr lang="en-US"/>
          </a:p>
        </p:txBody>
      </p:sp>
    </p:spTree>
    <p:extLst>
      <p:ext uri="{BB962C8B-B14F-4D97-AF65-F5344CB8AC3E}">
        <p14:creationId xmlns:p14="http://schemas.microsoft.com/office/powerpoint/2010/main" val="33658489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D802-5FBA-ECB3-91FE-673660B35584}"/>
              </a:ext>
            </a:extLst>
          </p:cNvPr>
          <p:cNvSpPr>
            <a:spLocks noGrp="1"/>
          </p:cNvSpPr>
          <p:nvPr>
            <p:ph type="title"/>
          </p:nvPr>
        </p:nvSpPr>
        <p:spPr/>
        <p:txBody>
          <a:bodyPr/>
          <a:lstStyle/>
          <a:p>
            <a:r>
              <a:rPr lang="en-US" dirty="0"/>
              <a:t>User Support</a:t>
            </a:r>
          </a:p>
        </p:txBody>
      </p:sp>
      <p:sp>
        <p:nvSpPr>
          <p:cNvPr id="4" name="Slide Number Placeholder 3">
            <a:extLst>
              <a:ext uri="{FF2B5EF4-FFF2-40B4-BE49-F238E27FC236}">
                <a16:creationId xmlns:a16="http://schemas.microsoft.com/office/drawing/2014/main" id="{12CAFE76-39E4-B195-E1AA-87EAED40D30F}"/>
              </a:ext>
            </a:extLst>
          </p:cNvPr>
          <p:cNvSpPr>
            <a:spLocks noGrp="1"/>
          </p:cNvSpPr>
          <p:nvPr>
            <p:ph type="sldNum" sz="quarter" idx="29"/>
          </p:nvPr>
        </p:nvSpPr>
        <p:spPr/>
        <p:txBody>
          <a:bodyPr/>
          <a:lstStyle/>
          <a:p>
            <a:fld id="{BB4D7E69-E5F7-634C-95FF-B3540A52B0C8}" type="slidenum">
              <a:rPr lang="en-US" smtClean="0"/>
              <a:pPr/>
              <a:t>38</a:t>
            </a:fld>
            <a:endParaRPr lang="en-US"/>
          </a:p>
        </p:txBody>
      </p:sp>
      <p:sp>
        <p:nvSpPr>
          <p:cNvPr id="6" name="TextBox 5">
            <a:extLst>
              <a:ext uri="{FF2B5EF4-FFF2-40B4-BE49-F238E27FC236}">
                <a16:creationId xmlns:a16="http://schemas.microsoft.com/office/drawing/2014/main" id="{FCD297A9-FEE6-701D-13CF-60749E77C1F5}"/>
              </a:ext>
            </a:extLst>
          </p:cNvPr>
          <p:cNvSpPr txBox="1"/>
          <p:nvPr/>
        </p:nvSpPr>
        <p:spPr>
          <a:xfrm>
            <a:off x="1116157" y="1951672"/>
            <a:ext cx="9959686" cy="2954655"/>
          </a:xfrm>
          <a:prstGeom prst="rect">
            <a:avLst/>
          </a:prstGeom>
          <a:noFill/>
        </p:spPr>
        <p:txBody>
          <a:bodyPr wrap="square">
            <a:spAutoFit/>
          </a:bodyPr>
          <a:lstStyle/>
          <a:p>
            <a:pPr marL="0" indent="0" algn="ctr">
              <a:buNone/>
            </a:pPr>
            <a:r>
              <a:rPr lang="en-US" sz="5400" u="sng" dirty="0">
                <a:solidFill>
                  <a:schemeClr val="bg1"/>
                </a:solidFill>
                <a:latin typeface="Arial" panose="020B0604020202020204" pitchFamily="34" charset="0"/>
                <a:cs typeface="Arial" panose="020B0604020202020204" pitchFamily="34" charset="0"/>
              </a:rPr>
              <a:t>ECO Helpdesk:</a:t>
            </a:r>
            <a:br>
              <a:rPr lang="en-US" sz="5400" u="sng" dirty="0">
                <a:solidFill>
                  <a:schemeClr val="bg1"/>
                </a:solidFill>
                <a:latin typeface="Arial" panose="020B0604020202020204" pitchFamily="34" charset="0"/>
                <a:cs typeface="Arial" panose="020B0604020202020204" pitchFamily="34" charset="0"/>
              </a:rPr>
            </a:br>
            <a:endParaRPr lang="en-US" sz="2400" u="sng" dirty="0">
              <a:solidFill>
                <a:schemeClr val="bg1"/>
              </a:solidFill>
              <a:latin typeface="Arial" panose="020B0604020202020204" pitchFamily="34" charset="0"/>
              <a:cs typeface="Arial" panose="020B0604020202020204" pitchFamily="34" charset="0"/>
            </a:endParaRPr>
          </a:p>
          <a:p>
            <a:pPr marL="0" indent="0" algn="ctr">
              <a:buNone/>
            </a:pPr>
            <a:r>
              <a:rPr lang="en-US" sz="5400" dirty="0">
                <a:solidFill>
                  <a:schemeClr val="bg1"/>
                </a:solidFill>
                <a:latin typeface="Arial" panose="020B0604020202020204" pitchFamily="34" charset="0"/>
                <a:cs typeface="Arial" panose="020B0604020202020204" pitchFamily="34" charset="0"/>
              </a:rPr>
              <a:t>Phone: (833) 684-2211</a:t>
            </a:r>
          </a:p>
          <a:p>
            <a:pPr marL="457200" lvl="1" indent="0" algn="ctr">
              <a:buNone/>
            </a:pPr>
            <a:r>
              <a:rPr lang="en-US" sz="5400" dirty="0">
                <a:solidFill>
                  <a:schemeClr val="bg1"/>
                </a:solidFill>
                <a:latin typeface="Arial" panose="020B0604020202020204" pitchFamily="34" charset="0"/>
                <a:cs typeface="Arial" panose="020B0604020202020204" pitchFamily="34" charset="0"/>
              </a:rPr>
              <a:t>Email:</a:t>
            </a:r>
            <a:r>
              <a:rPr lang="en-US" sz="5400" dirty="0">
                <a:latin typeface="Arial" panose="020B0604020202020204" pitchFamily="34" charset="0"/>
                <a:cs typeface="Arial" panose="020B0604020202020204" pitchFamily="34" charset="0"/>
              </a:rPr>
              <a:t> </a:t>
            </a:r>
            <a:r>
              <a:rPr lang="en-US" sz="5400" dirty="0">
                <a:latin typeface="Arial" panose="020B0604020202020204" pitchFamily="34" charset="0"/>
                <a:cs typeface="Arial" panose="020B0604020202020204" pitchFamily="34" charset="0"/>
                <a:hlinkClick r:id="rId2"/>
              </a:rPr>
              <a:t>ecohelpdesk@ntia.gov</a:t>
            </a:r>
            <a:endParaRPr lang="en-US" sz="5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9157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B0DF0-C72C-E09E-5AAF-94FEFBE4BCF3}"/>
              </a:ext>
            </a:extLst>
          </p:cNvPr>
          <p:cNvSpPr>
            <a:spLocks noGrp="1"/>
          </p:cNvSpPr>
          <p:nvPr>
            <p:ph type="ctrTitle"/>
          </p:nvPr>
        </p:nvSpPr>
        <p:spPr/>
        <p:txBody>
          <a:bodyPr/>
          <a:lstStyle/>
          <a:p>
            <a:r>
              <a:rPr lang="en-US" dirty="0"/>
              <a:t>Hands-on Practice</a:t>
            </a:r>
          </a:p>
        </p:txBody>
      </p:sp>
      <p:sp>
        <p:nvSpPr>
          <p:cNvPr id="3" name="Subtitle 2">
            <a:extLst>
              <a:ext uri="{FF2B5EF4-FFF2-40B4-BE49-F238E27FC236}">
                <a16:creationId xmlns:a16="http://schemas.microsoft.com/office/drawing/2014/main" id="{BA87F8AE-BA2A-5E75-9B9B-0CFE5A832D16}"/>
              </a:ext>
            </a:extLst>
          </p:cNvPr>
          <p:cNvSpPr>
            <a:spLocks noGrp="1"/>
          </p:cNvSpPr>
          <p:nvPr>
            <p:ph type="subTitle" idx="1"/>
          </p:nvPr>
        </p:nvSpPr>
        <p:spPr/>
        <p:txBody>
          <a:bodyPr/>
          <a:lstStyle/>
          <a:p>
            <a:r>
              <a:rPr lang="en-US" dirty="0"/>
              <a:t>Beginners’ Editor Training Session</a:t>
            </a:r>
          </a:p>
        </p:txBody>
      </p:sp>
      <p:sp>
        <p:nvSpPr>
          <p:cNvPr id="4" name="Text Placeholder 3">
            <a:extLst>
              <a:ext uri="{FF2B5EF4-FFF2-40B4-BE49-F238E27FC236}">
                <a16:creationId xmlns:a16="http://schemas.microsoft.com/office/drawing/2014/main" id="{D2E341E8-74DE-7E84-B278-B7D496E4154D}"/>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023263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1ADAB2-F7F3-30C7-19B6-C868915085A8}"/>
              </a:ext>
            </a:extLst>
          </p:cNvPr>
          <p:cNvSpPr>
            <a:spLocks noGrp="1"/>
          </p:cNvSpPr>
          <p:nvPr>
            <p:ph type="body" sz="quarter" idx="22"/>
          </p:nvPr>
        </p:nvSpPr>
        <p:spPr>
          <a:xfrm>
            <a:off x="1594132" y="3289740"/>
            <a:ext cx="4214121" cy="972426"/>
          </a:xfrm>
        </p:spPr>
        <p:txBody>
          <a:bodyPr>
            <a:normAutofit/>
          </a:bodyPr>
          <a:lstStyle/>
          <a:p>
            <a:r>
              <a:rPr lang="en-US" sz="3200" dirty="0">
                <a:latin typeface="Acherus Grotesque Light" pitchFamily="2" charset="0"/>
              </a:rPr>
              <a:t>Jeroen Breman</a:t>
            </a:r>
          </a:p>
        </p:txBody>
      </p:sp>
      <p:sp>
        <p:nvSpPr>
          <p:cNvPr id="7" name="Text Placeholder 6">
            <a:extLst>
              <a:ext uri="{FF2B5EF4-FFF2-40B4-BE49-F238E27FC236}">
                <a16:creationId xmlns:a16="http://schemas.microsoft.com/office/drawing/2014/main" id="{F0E54D82-0B7B-BE3D-91DC-D75C681193C6}"/>
              </a:ext>
            </a:extLst>
          </p:cNvPr>
          <p:cNvSpPr>
            <a:spLocks noGrp="1"/>
          </p:cNvSpPr>
          <p:nvPr>
            <p:ph type="body" sz="quarter" idx="29"/>
          </p:nvPr>
        </p:nvSpPr>
        <p:spPr>
          <a:xfrm>
            <a:off x="4533649" y="4762244"/>
            <a:ext cx="6139636" cy="854670"/>
          </a:xfrm>
        </p:spPr>
        <p:txBody>
          <a:bodyPr>
            <a:normAutofit/>
          </a:bodyPr>
          <a:lstStyle/>
          <a:p>
            <a:r>
              <a:rPr lang="en-US" sz="2000" dirty="0"/>
              <a:t>(Spectrum Subject Matter Expert)</a:t>
            </a:r>
          </a:p>
        </p:txBody>
      </p:sp>
      <p:sp>
        <p:nvSpPr>
          <p:cNvPr id="8" name="Text Placeholder 7">
            <a:extLst>
              <a:ext uri="{FF2B5EF4-FFF2-40B4-BE49-F238E27FC236}">
                <a16:creationId xmlns:a16="http://schemas.microsoft.com/office/drawing/2014/main" id="{E795E174-2C0A-B469-4097-FE52BDFA6828}"/>
              </a:ext>
            </a:extLst>
          </p:cNvPr>
          <p:cNvSpPr>
            <a:spLocks noGrp="1"/>
          </p:cNvSpPr>
          <p:nvPr>
            <p:ph type="body" sz="quarter" idx="30"/>
          </p:nvPr>
        </p:nvSpPr>
        <p:spPr>
          <a:xfrm>
            <a:off x="1594132" y="4665658"/>
            <a:ext cx="4214121" cy="972426"/>
          </a:xfrm>
        </p:spPr>
        <p:txBody>
          <a:bodyPr>
            <a:normAutofit/>
          </a:bodyPr>
          <a:lstStyle/>
          <a:p>
            <a:r>
              <a:rPr lang="en-US" sz="3200" dirty="0">
                <a:latin typeface="Acherus Grotesque Light" pitchFamily="2" charset="0"/>
              </a:rPr>
              <a:t>Reginald Keitt</a:t>
            </a:r>
          </a:p>
        </p:txBody>
      </p:sp>
      <p:sp>
        <p:nvSpPr>
          <p:cNvPr id="12" name="Text Placeholder 11">
            <a:extLst>
              <a:ext uri="{FF2B5EF4-FFF2-40B4-BE49-F238E27FC236}">
                <a16:creationId xmlns:a16="http://schemas.microsoft.com/office/drawing/2014/main" id="{AA2DEA29-958D-2963-401A-03BAFAA670AC}"/>
              </a:ext>
            </a:extLst>
          </p:cNvPr>
          <p:cNvSpPr>
            <a:spLocks noGrp="1"/>
          </p:cNvSpPr>
          <p:nvPr>
            <p:ph type="body" sz="quarter" idx="34"/>
          </p:nvPr>
        </p:nvSpPr>
        <p:spPr>
          <a:xfrm>
            <a:off x="1594132" y="3977699"/>
            <a:ext cx="4214121" cy="972426"/>
          </a:xfrm>
        </p:spPr>
        <p:txBody>
          <a:bodyPr>
            <a:normAutofit/>
          </a:bodyPr>
          <a:lstStyle/>
          <a:p>
            <a:r>
              <a:rPr lang="en-US" sz="3200" dirty="0">
                <a:latin typeface="Acherus Grotesque Light" pitchFamily="2" charset="0"/>
              </a:rPr>
              <a:t>Jazmine Acevero</a:t>
            </a:r>
          </a:p>
        </p:txBody>
      </p:sp>
      <p:sp>
        <p:nvSpPr>
          <p:cNvPr id="14" name="Slide Number Placeholder 13">
            <a:extLst>
              <a:ext uri="{FF2B5EF4-FFF2-40B4-BE49-F238E27FC236}">
                <a16:creationId xmlns:a16="http://schemas.microsoft.com/office/drawing/2014/main" id="{5A50482C-8E9D-A189-9BBC-D47ECA3FD606}"/>
              </a:ext>
            </a:extLst>
          </p:cNvPr>
          <p:cNvSpPr>
            <a:spLocks noGrp="1"/>
          </p:cNvSpPr>
          <p:nvPr>
            <p:ph type="sldNum" sz="quarter" idx="37"/>
          </p:nvPr>
        </p:nvSpPr>
        <p:spPr/>
        <p:txBody>
          <a:bodyPr/>
          <a:lstStyle/>
          <a:p>
            <a:fld id="{BB4D7E69-E5F7-634C-95FF-B3540A52B0C8}" type="slidenum">
              <a:rPr lang="en-US" smtClean="0"/>
              <a:pPr/>
              <a:t>4</a:t>
            </a:fld>
            <a:endParaRPr lang="en-US"/>
          </a:p>
        </p:txBody>
      </p:sp>
      <p:sp>
        <p:nvSpPr>
          <p:cNvPr id="2" name="Text Placeholder 2">
            <a:extLst>
              <a:ext uri="{FF2B5EF4-FFF2-40B4-BE49-F238E27FC236}">
                <a16:creationId xmlns:a16="http://schemas.microsoft.com/office/drawing/2014/main" id="{A33E6DC3-2444-2411-7DB3-D8F85C9980CD}"/>
              </a:ext>
            </a:extLst>
          </p:cNvPr>
          <p:cNvSpPr txBox="1">
            <a:spLocks/>
          </p:cNvSpPr>
          <p:nvPr/>
        </p:nvSpPr>
        <p:spPr>
          <a:xfrm>
            <a:off x="665610" y="2607884"/>
            <a:ext cx="4214121" cy="85467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133" kern="1200">
                <a:solidFill>
                  <a:schemeClr val="tx1"/>
                </a:solidFill>
                <a:latin typeface="Acherus Grotesque" pitchFamily="2" charset="0"/>
                <a:ea typeface="+mn-ea"/>
                <a:cs typeface="Calibri" panose="020F0502020204030204" pitchFamily="34" charset="0"/>
              </a:defRPr>
            </a:lvl1pPr>
            <a:lvl2pPr marL="6858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2pPr>
            <a:lvl3pPr marL="11430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3pPr>
            <a:lvl4pPr marL="16002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4pPr>
            <a:lvl5pPr marL="20574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latin typeface="Acherus Grotesque Black" pitchFamily="2" charset="0"/>
              </a:rPr>
              <a:t>Trainers</a:t>
            </a:r>
          </a:p>
        </p:txBody>
      </p:sp>
    </p:spTree>
    <p:extLst>
      <p:ext uri="{BB962C8B-B14F-4D97-AF65-F5344CB8AC3E}">
        <p14:creationId xmlns:p14="http://schemas.microsoft.com/office/powerpoint/2010/main" val="840146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3C3F5-6515-C34F-A21E-5F38D26DED8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07056E0-7825-24E5-4101-4479F78C49F1}"/>
              </a:ext>
            </a:extLst>
          </p:cNvPr>
          <p:cNvSpPr>
            <a:spLocks noGrp="1"/>
          </p:cNvSpPr>
          <p:nvPr>
            <p:ph type="title"/>
          </p:nvPr>
        </p:nvSpPr>
        <p:spPr>
          <a:xfrm>
            <a:off x="609600" y="85756"/>
            <a:ext cx="9017479" cy="760183"/>
          </a:xfrm>
        </p:spPr>
        <p:txBody>
          <a:bodyPr/>
          <a:lstStyle/>
          <a:p>
            <a:r>
              <a:rPr lang="en-US" dirty="0"/>
              <a:t>Practice – Two options</a:t>
            </a:r>
          </a:p>
        </p:txBody>
      </p:sp>
      <p:sp>
        <p:nvSpPr>
          <p:cNvPr id="3" name="Slide Number Placeholder 2">
            <a:extLst>
              <a:ext uri="{FF2B5EF4-FFF2-40B4-BE49-F238E27FC236}">
                <a16:creationId xmlns:a16="http://schemas.microsoft.com/office/drawing/2014/main" id="{18243CDA-E38C-C693-80FA-5515ADF43E42}"/>
              </a:ext>
            </a:extLst>
          </p:cNvPr>
          <p:cNvSpPr>
            <a:spLocks noGrp="1"/>
          </p:cNvSpPr>
          <p:nvPr>
            <p:ph type="sldNum" sz="quarter" idx="29"/>
          </p:nvPr>
        </p:nvSpPr>
        <p:spPr/>
        <p:txBody>
          <a:bodyPr/>
          <a:lstStyle/>
          <a:p>
            <a:fld id="{BB4D7E69-E5F7-634C-95FF-B3540A52B0C8}" type="slidenum">
              <a:rPr lang="en-US" smtClean="0"/>
              <a:pPr/>
              <a:t>40</a:t>
            </a:fld>
            <a:endParaRPr lang="en-US"/>
          </a:p>
        </p:txBody>
      </p:sp>
      <p:sp>
        <p:nvSpPr>
          <p:cNvPr id="2" name="Text Placeholder 1">
            <a:extLst>
              <a:ext uri="{FF2B5EF4-FFF2-40B4-BE49-F238E27FC236}">
                <a16:creationId xmlns:a16="http://schemas.microsoft.com/office/drawing/2014/main" id="{4FB3593C-CAAA-27BD-4CA9-D8E4CD4139BC}"/>
              </a:ext>
            </a:extLst>
          </p:cNvPr>
          <p:cNvSpPr>
            <a:spLocks noGrp="1"/>
          </p:cNvSpPr>
          <p:nvPr>
            <p:ph type="body" sz="quarter" idx="27"/>
          </p:nvPr>
        </p:nvSpPr>
        <p:spPr/>
        <p:txBody>
          <a:bodyPr/>
          <a:lstStyle/>
          <a:p>
            <a:r>
              <a:rPr lang="en-US" dirty="0"/>
              <a:t>Guided practice</a:t>
            </a:r>
          </a:p>
          <a:p>
            <a:r>
              <a:rPr lang="en-US" dirty="0"/>
              <a:t>Independent practice </a:t>
            </a:r>
          </a:p>
        </p:txBody>
      </p:sp>
    </p:spTree>
    <p:extLst>
      <p:ext uri="{BB962C8B-B14F-4D97-AF65-F5344CB8AC3E}">
        <p14:creationId xmlns:p14="http://schemas.microsoft.com/office/powerpoint/2010/main" val="40690398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AE9DD-776A-63CA-E437-5C59A8E24FF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B37C3D8-8531-1DE7-3ECC-E59881273BDA}"/>
              </a:ext>
            </a:extLst>
          </p:cNvPr>
          <p:cNvSpPr>
            <a:spLocks noGrp="1"/>
          </p:cNvSpPr>
          <p:nvPr>
            <p:ph type="title"/>
          </p:nvPr>
        </p:nvSpPr>
        <p:spPr>
          <a:xfrm>
            <a:off x="609600" y="85756"/>
            <a:ext cx="9017479" cy="760183"/>
          </a:xfrm>
        </p:spPr>
        <p:txBody>
          <a:bodyPr/>
          <a:lstStyle/>
          <a:p>
            <a:r>
              <a:rPr lang="en-US" dirty="0"/>
              <a:t>Guided walk-through</a:t>
            </a:r>
          </a:p>
        </p:txBody>
      </p:sp>
      <p:sp>
        <p:nvSpPr>
          <p:cNvPr id="5" name="Text Placeholder 4">
            <a:extLst>
              <a:ext uri="{FF2B5EF4-FFF2-40B4-BE49-F238E27FC236}">
                <a16:creationId xmlns:a16="http://schemas.microsoft.com/office/drawing/2014/main" id="{F244DA64-41CD-6C58-1CE9-6B115BE070A3}"/>
              </a:ext>
            </a:extLst>
          </p:cNvPr>
          <p:cNvSpPr>
            <a:spLocks noGrp="1"/>
          </p:cNvSpPr>
          <p:nvPr>
            <p:ph type="body" sz="quarter" idx="27"/>
          </p:nvPr>
        </p:nvSpPr>
        <p:spPr>
          <a:xfrm>
            <a:off x="5520906" y="931177"/>
            <a:ext cx="5930687" cy="5788500"/>
          </a:xfrm>
        </p:spPr>
        <p:txBody>
          <a:bodyPr>
            <a:noAutofit/>
          </a:bodyPr>
          <a:lstStyle/>
          <a:p>
            <a:r>
              <a:rPr lang="en-US" dirty="0"/>
              <a:t>Navigate to </a:t>
            </a:r>
            <a:r>
              <a:rPr lang="en-US" dirty="0">
                <a:solidFill>
                  <a:srgbClr val="617ECC"/>
                </a:solidFill>
                <a:hlinkClick r:id="rId2"/>
              </a:rPr>
              <a:t>https://ecotest.ntia.gov</a:t>
            </a:r>
            <a:endParaRPr lang="en-US" b="1" dirty="0">
              <a:solidFill>
                <a:srgbClr val="617ECC"/>
              </a:solidFill>
            </a:endParaRPr>
          </a:p>
          <a:p>
            <a:pPr lvl="1"/>
            <a:r>
              <a:rPr lang="en-US" dirty="0"/>
              <a:t>Open the External Editor </a:t>
            </a:r>
          </a:p>
          <a:p>
            <a:r>
              <a:rPr lang="en-US" dirty="0"/>
              <a:t>In a separate browser window, open the Handheld Radio Spec Sheet </a:t>
            </a:r>
          </a:p>
          <a:p>
            <a:r>
              <a:rPr lang="en-US" dirty="0"/>
              <a:t>Follow along with the demonstration</a:t>
            </a:r>
          </a:p>
          <a:p>
            <a:endParaRPr lang="en-US" dirty="0"/>
          </a:p>
          <a:p>
            <a:endParaRPr lang="en-US" dirty="0"/>
          </a:p>
          <a:p>
            <a:r>
              <a:rPr lang="en-US" dirty="0"/>
              <a:t>Upon completion, kindly email your </a:t>
            </a:r>
            <a:r>
              <a:rPr lang="en-US" b="1" dirty="0">
                <a:solidFill>
                  <a:schemeClr val="accent5">
                    <a:lumMod val="50000"/>
                  </a:schemeClr>
                </a:solidFill>
              </a:rPr>
              <a:t>Full Record Print</a:t>
            </a:r>
            <a:r>
              <a:rPr lang="en-US" dirty="0"/>
              <a:t>, and </a:t>
            </a:r>
            <a:r>
              <a:rPr lang="en-US" b="1" dirty="0">
                <a:solidFill>
                  <a:schemeClr val="accent5">
                    <a:lumMod val="50000"/>
                  </a:schemeClr>
                </a:solidFill>
              </a:rPr>
              <a:t>Training Survey </a:t>
            </a:r>
            <a:r>
              <a:rPr lang="en-US" dirty="0"/>
              <a:t>to </a:t>
            </a:r>
            <a:r>
              <a:rPr lang="en-US" dirty="0">
                <a:solidFill>
                  <a:srgbClr val="617ECC"/>
                </a:solidFill>
                <a:hlinkClick r:id="rId3"/>
              </a:rPr>
              <a:t>jbreman.ctr@ntia.gov </a:t>
            </a:r>
            <a:r>
              <a:rPr lang="en-US" dirty="0"/>
              <a:t>to obtain credit for your participation in the training program.</a:t>
            </a:r>
          </a:p>
          <a:p>
            <a:endParaRPr lang="en-US" dirty="0"/>
          </a:p>
          <a:p>
            <a:endParaRPr lang="en-US" dirty="0"/>
          </a:p>
          <a:p>
            <a:endParaRPr lang="en-US" dirty="0"/>
          </a:p>
          <a:p>
            <a:endParaRPr lang="en-US" dirty="0"/>
          </a:p>
        </p:txBody>
      </p:sp>
      <p:sp>
        <p:nvSpPr>
          <p:cNvPr id="3" name="Slide Number Placeholder 2">
            <a:extLst>
              <a:ext uri="{FF2B5EF4-FFF2-40B4-BE49-F238E27FC236}">
                <a16:creationId xmlns:a16="http://schemas.microsoft.com/office/drawing/2014/main" id="{9A4622EB-BEFE-2E78-6208-CBFF21109037}"/>
              </a:ext>
            </a:extLst>
          </p:cNvPr>
          <p:cNvSpPr>
            <a:spLocks noGrp="1"/>
          </p:cNvSpPr>
          <p:nvPr>
            <p:ph type="sldNum" sz="quarter" idx="29"/>
          </p:nvPr>
        </p:nvSpPr>
        <p:spPr/>
        <p:txBody>
          <a:bodyPr/>
          <a:lstStyle/>
          <a:p>
            <a:fld id="{BB4D7E69-E5F7-634C-95FF-B3540A52B0C8}" type="slidenum">
              <a:rPr lang="en-US" smtClean="0"/>
              <a:pPr/>
              <a:t>41</a:t>
            </a:fld>
            <a:endParaRPr lang="en-US"/>
          </a:p>
        </p:txBody>
      </p:sp>
      <p:pic>
        <p:nvPicPr>
          <p:cNvPr id="7" name="Picture 2">
            <a:extLst>
              <a:ext uri="{FF2B5EF4-FFF2-40B4-BE49-F238E27FC236}">
                <a16:creationId xmlns:a16="http://schemas.microsoft.com/office/drawing/2014/main" id="{3127AA9A-FA9A-1CA2-97E7-BCF389CF82D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p:blipFill>
        <p:spPr bwMode="auto">
          <a:xfrm>
            <a:off x="351100" y="1084948"/>
            <a:ext cx="4981320" cy="2931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2759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729A61-4ED0-96BE-D7CA-FD030DDD2250}"/>
              </a:ext>
            </a:extLst>
          </p:cNvPr>
          <p:cNvSpPr>
            <a:spLocks noGrp="1"/>
          </p:cNvSpPr>
          <p:nvPr>
            <p:ph type="title"/>
          </p:nvPr>
        </p:nvSpPr>
        <p:spPr>
          <a:xfrm>
            <a:off x="609600" y="85756"/>
            <a:ext cx="9017479" cy="760183"/>
          </a:xfrm>
        </p:spPr>
        <p:txBody>
          <a:bodyPr/>
          <a:lstStyle/>
          <a:p>
            <a:r>
              <a:rPr lang="en-US" dirty="0"/>
              <a:t>Independent Practice</a:t>
            </a:r>
          </a:p>
        </p:txBody>
      </p:sp>
      <p:sp>
        <p:nvSpPr>
          <p:cNvPr id="5" name="Text Placeholder 4">
            <a:extLst>
              <a:ext uri="{FF2B5EF4-FFF2-40B4-BE49-F238E27FC236}">
                <a16:creationId xmlns:a16="http://schemas.microsoft.com/office/drawing/2014/main" id="{BA408368-580C-760A-FF0E-C9E7685AF782}"/>
              </a:ext>
            </a:extLst>
          </p:cNvPr>
          <p:cNvSpPr>
            <a:spLocks noGrp="1"/>
          </p:cNvSpPr>
          <p:nvPr>
            <p:ph type="body" sz="quarter" idx="27"/>
          </p:nvPr>
        </p:nvSpPr>
        <p:spPr>
          <a:xfrm>
            <a:off x="5520906" y="931177"/>
            <a:ext cx="6671094" cy="5788500"/>
          </a:xfrm>
        </p:spPr>
        <p:txBody>
          <a:bodyPr>
            <a:noAutofit/>
          </a:bodyPr>
          <a:lstStyle/>
          <a:p>
            <a:r>
              <a:rPr lang="en-US" dirty="0"/>
              <a:t>Navigate to </a:t>
            </a:r>
            <a:r>
              <a:rPr lang="en-US" dirty="0">
                <a:solidFill>
                  <a:srgbClr val="617ECC"/>
                </a:solidFill>
                <a:hlinkClick r:id="rId2"/>
              </a:rPr>
              <a:t>https://ecotest.ntia.gov</a:t>
            </a:r>
            <a:endParaRPr lang="en-US" b="1" dirty="0">
              <a:solidFill>
                <a:srgbClr val="617ECC"/>
              </a:solidFill>
            </a:endParaRPr>
          </a:p>
          <a:p>
            <a:pPr lvl="1">
              <a:spcBef>
                <a:spcPts val="200"/>
              </a:spcBef>
            </a:pPr>
            <a:r>
              <a:rPr lang="en-US" dirty="0"/>
              <a:t>Go to Online Help</a:t>
            </a:r>
          </a:p>
          <a:p>
            <a:pPr lvl="1">
              <a:spcBef>
                <a:spcPts val="200"/>
              </a:spcBef>
            </a:pPr>
            <a:r>
              <a:rPr lang="en-US" dirty="0"/>
              <a:t>Open the Editor menu</a:t>
            </a:r>
          </a:p>
          <a:p>
            <a:pPr lvl="1">
              <a:spcBef>
                <a:spcPts val="200"/>
              </a:spcBef>
            </a:pPr>
            <a:r>
              <a:rPr lang="en-US" dirty="0"/>
              <a:t>From Training Courses, select the Beginner Training Course. </a:t>
            </a:r>
          </a:p>
          <a:p>
            <a:pPr>
              <a:spcBef>
                <a:spcPts val="500"/>
              </a:spcBef>
            </a:pPr>
            <a:r>
              <a:rPr lang="en-US" dirty="0"/>
              <a:t>In a separate browser window, open the External Editor </a:t>
            </a:r>
          </a:p>
          <a:p>
            <a:pPr>
              <a:spcBef>
                <a:spcPts val="500"/>
              </a:spcBef>
            </a:pPr>
            <a:r>
              <a:rPr lang="en-US" dirty="0"/>
              <a:t>Work through the course</a:t>
            </a:r>
          </a:p>
          <a:p>
            <a:pPr>
              <a:spcBef>
                <a:spcPts val="500"/>
              </a:spcBef>
            </a:pPr>
            <a:r>
              <a:rPr lang="en-US" dirty="0"/>
              <a:t>The team is here to help!</a:t>
            </a:r>
          </a:p>
          <a:p>
            <a:pPr>
              <a:spcBef>
                <a:spcPts val="500"/>
              </a:spcBef>
            </a:pPr>
            <a:r>
              <a:rPr lang="en-US" dirty="0"/>
              <a:t>Upon completion, kindly email your Upon completion, kindly email your </a:t>
            </a:r>
            <a:r>
              <a:rPr lang="en-US" b="1" dirty="0">
                <a:solidFill>
                  <a:schemeClr val="accent5">
                    <a:lumMod val="50000"/>
                  </a:schemeClr>
                </a:solidFill>
              </a:rPr>
              <a:t>Full Record Print</a:t>
            </a:r>
            <a:r>
              <a:rPr lang="en-US" dirty="0"/>
              <a:t>, and </a:t>
            </a:r>
            <a:r>
              <a:rPr lang="en-US" b="1" dirty="0">
                <a:solidFill>
                  <a:schemeClr val="accent5">
                    <a:lumMod val="50000"/>
                  </a:schemeClr>
                </a:solidFill>
              </a:rPr>
              <a:t>Training Survey </a:t>
            </a:r>
            <a:r>
              <a:rPr lang="en-US" dirty="0"/>
              <a:t>to </a:t>
            </a:r>
            <a:r>
              <a:rPr lang="en-US" dirty="0">
                <a:solidFill>
                  <a:srgbClr val="617ECC"/>
                </a:solidFill>
                <a:hlinkClick r:id="rId3"/>
              </a:rPr>
              <a:t>jbreman.ctr@ntia.gov </a:t>
            </a:r>
            <a:r>
              <a:rPr lang="en-US" dirty="0"/>
              <a:t>to obtain credit for your participation in the training program.</a:t>
            </a:r>
          </a:p>
          <a:p>
            <a:endParaRPr lang="en-US" dirty="0"/>
          </a:p>
          <a:p>
            <a:endParaRPr lang="en-US" dirty="0"/>
          </a:p>
          <a:p>
            <a:endParaRPr lang="en-US" dirty="0"/>
          </a:p>
          <a:p>
            <a:endParaRPr lang="en-US" dirty="0"/>
          </a:p>
        </p:txBody>
      </p:sp>
      <p:sp>
        <p:nvSpPr>
          <p:cNvPr id="3" name="Slide Number Placeholder 2">
            <a:extLst>
              <a:ext uri="{FF2B5EF4-FFF2-40B4-BE49-F238E27FC236}">
                <a16:creationId xmlns:a16="http://schemas.microsoft.com/office/drawing/2014/main" id="{A907DC70-7701-4E9F-2E6B-59CC954397D4}"/>
              </a:ext>
            </a:extLst>
          </p:cNvPr>
          <p:cNvSpPr>
            <a:spLocks noGrp="1"/>
          </p:cNvSpPr>
          <p:nvPr>
            <p:ph type="sldNum" sz="quarter" idx="29"/>
          </p:nvPr>
        </p:nvSpPr>
        <p:spPr/>
        <p:txBody>
          <a:bodyPr/>
          <a:lstStyle/>
          <a:p>
            <a:fld id="{BB4D7E69-E5F7-634C-95FF-B3540A52B0C8}" type="slidenum">
              <a:rPr lang="en-US" smtClean="0"/>
              <a:pPr/>
              <a:t>42</a:t>
            </a:fld>
            <a:endParaRPr lang="en-US"/>
          </a:p>
        </p:txBody>
      </p:sp>
      <p:pic>
        <p:nvPicPr>
          <p:cNvPr id="7" name="Picture 2" descr="Image preview">
            <a:extLst>
              <a:ext uri="{FF2B5EF4-FFF2-40B4-BE49-F238E27FC236}">
                <a16:creationId xmlns:a16="http://schemas.microsoft.com/office/drawing/2014/main" id="{BCA87BA5-DAF5-DD78-9707-9C648AE60A6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01947" y="1041742"/>
            <a:ext cx="4653131" cy="4071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Arrow: Left 7">
            <a:extLst>
              <a:ext uri="{FF2B5EF4-FFF2-40B4-BE49-F238E27FC236}">
                <a16:creationId xmlns:a16="http://schemas.microsoft.com/office/drawing/2014/main" id="{5D321831-1803-908E-BA65-8CF0F2FEDCC4}"/>
              </a:ext>
            </a:extLst>
          </p:cNvPr>
          <p:cNvSpPr/>
          <p:nvPr/>
        </p:nvSpPr>
        <p:spPr>
          <a:xfrm rot="1176837">
            <a:off x="1809656" y="4451030"/>
            <a:ext cx="1394192" cy="900183"/>
          </a:xfrm>
          <a:prstGeom prst="leftArrow">
            <a:avLst/>
          </a:prstGeom>
          <a:solidFill>
            <a:srgbClr val="FFFF0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50333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AE5BC-78E3-A2B5-7B10-84A991872DC0}"/>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spcBef>
                <a:spcPct val="0"/>
              </a:spcBef>
            </a:pPr>
            <a:r>
              <a:rPr lang="en-US" sz="5400">
                <a:solidFill>
                  <a:schemeClr val="tx1"/>
                </a:solidFill>
                <a:latin typeface="+mj-lt"/>
                <a:ea typeface="+mj-ea"/>
                <a:cs typeface="+mj-cs"/>
              </a:rPr>
              <a:t>Questions?</a:t>
            </a:r>
          </a:p>
        </p:txBody>
      </p:sp>
      <p:pic>
        <p:nvPicPr>
          <p:cNvPr id="5" name="Content Placeholder 3">
            <a:extLst>
              <a:ext uri="{FF2B5EF4-FFF2-40B4-BE49-F238E27FC236}">
                <a16:creationId xmlns:a16="http://schemas.microsoft.com/office/drawing/2014/main" id="{28EBB62D-8AA4-0ECA-DE9A-B8CB0873DBB6}"/>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Slide Number Placeholder 3">
            <a:extLst>
              <a:ext uri="{FF2B5EF4-FFF2-40B4-BE49-F238E27FC236}">
                <a16:creationId xmlns:a16="http://schemas.microsoft.com/office/drawing/2014/main" id="{3C3AEF41-A9F7-A30D-9458-3A91A84B5D9E}"/>
              </a:ext>
            </a:extLst>
          </p:cNvPr>
          <p:cNvSpPr>
            <a:spLocks noGrp="1"/>
          </p:cNvSpPr>
          <p:nvPr>
            <p:ph type="sldNum" sz="quarter" idx="29"/>
          </p:nvPr>
        </p:nvSpPr>
        <p:spPr>
          <a:xfrm>
            <a:off x="10439400" y="6356350"/>
            <a:ext cx="914400" cy="365125"/>
          </a:xfrm>
        </p:spPr>
        <p:txBody>
          <a:bodyPr vert="horz" lIns="91440" tIns="45720" rIns="91440" bIns="45720" rtlCol="0" anchor="ctr">
            <a:normAutofit/>
          </a:bodyPr>
          <a:lstStyle/>
          <a:p>
            <a:pPr>
              <a:spcAft>
                <a:spcPts val="600"/>
              </a:spcAft>
              <a:defRPr/>
            </a:pPr>
            <a:fld id="{BB4D7E69-E5F7-634C-95FF-B3540A52B0C8}" type="slidenum">
              <a:rPr lang="en-US">
                <a:solidFill>
                  <a:srgbClr val="FFFFFF"/>
                </a:solidFill>
                <a:latin typeface="Calibri" panose="020F0502020204030204"/>
              </a:rPr>
              <a:pPr>
                <a:spcAft>
                  <a:spcPts val="600"/>
                </a:spcAft>
                <a:defRPr/>
              </a:pPr>
              <a:t>43</a:t>
            </a:fld>
            <a:endParaRPr lang="en-US">
              <a:solidFill>
                <a:srgbClr val="FFFFFF"/>
              </a:solidFill>
              <a:latin typeface="Calibri" panose="020F0502020204030204"/>
            </a:endParaRPr>
          </a:p>
        </p:txBody>
      </p:sp>
    </p:spTree>
    <p:extLst>
      <p:ext uri="{BB962C8B-B14F-4D97-AF65-F5344CB8AC3E}">
        <p14:creationId xmlns:p14="http://schemas.microsoft.com/office/powerpoint/2010/main" val="2950081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AEB1EB2-4F19-D5FE-01F8-01639D33E74C}"/>
              </a:ext>
            </a:extLst>
          </p:cNvPr>
          <p:cNvSpPr>
            <a:spLocks noGrp="1"/>
          </p:cNvSpPr>
          <p:nvPr>
            <p:ph type="title"/>
          </p:nvPr>
        </p:nvSpPr>
        <p:spPr/>
        <p:txBody>
          <a:bodyPr/>
          <a:lstStyle/>
          <a:p>
            <a:r>
              <a:rPr lang="en-US" dirty="0"/>
              <a:t>Reminder</a:t>
            </a:r>
          </a:p>
        </p:txBody>
      </p:sp>
      <p:sp>
        <p:nvSpPr>
          <p:cNvPr id="13" name="Text Placeholder 12">
            <a:extLst>
              <a:ext uri="{FF2B5EF4-FFF2-40B4-BE49-F238E27FC236}">
                <a16:creationId xmlns:a16="http://schemas.microsoft.com/office/drawing/2014/main" id="{0258A88B-A509-184A-C868-0E60B0399037}"/>
              </a:ext>
            </a:extLst>
          </p:cNvPr>
          <p:cNvSpPr>
            <a:spLocks noGrp="1"/>
          </p:cNvSpPr>
          <p:nvPr>
            <p:ph type="body" sz="quarter" idx="27"/>
          </p:nvPr>
        </p:nvSpPr>
        <p:spPr/>
        <p:txBody>
          <a:bodyPr/>
          <a:lstStyle/>
          <a:p>
            <a:r>
              <a:rPr lang="en-US"/>
              <a:t>Please email your </a:t>
            </a:r>
            <a:r>
              <a:rPr lang="en-US" b="1">
                <a:solidFill>
                  <a:schemeClr val="accent5">
                    <a:lumMod val="50000"/>
                  </a:schemeClr>
                </a:solidFill>
              </a:rPr>
              <a:t>Full Record Print </a:t>
            </a:r>
            <a:r>
              <a:rPr lang="en-US"/>
              <a:t>and </a:t>
            </a:r>
            <a:r>
              <a:rPr lang="en-US" b="1">
                <a:solidFill>
                  <a:schemeClr val="accent5">
                    <a:lumMod val="50000"/>
                  </a:schemeClr>
                </a:solidFill>
              </a:rPr>
              <a:t>Training Survey </a:t>
            </a:r>
            <a:r>
              <a:rPr lang="en-US"/>
              <a:t>to </a:t>
            </a:r>
            <a:r>
              <a:rPr lang="en-US">
                <a:solidFill>
                  <a:srgbClr val="617ECC"/>
                </a:solidFill>
                <a:hlinkClick r:id="rId2"/>
              </a:rPr>
              <a:t>jbreman</a:t>
            </a:r>
            <a:r>
              <a:rPr lang="en-US" dirty="0">
                <a:solidFill>
                  <a:srgbClr val="617ECC"/>
                </a:solidFill>
                <a:hlinkClick r:id="rId2"/>
              </a:rPr>
              <a:t>.ctr@ntia.gov</a:t>
            </a:r>
            <a:r>
              <a:rPr lang="en-US" dirty="0"/>
              <a:t> </a:t>
            </a:r>
          </a:p>
          <a:p>
            <a:r>
              <a:rPr lang="en-US" dirty="0"/>
              <a:t>Include any issues/bugs you experience or suggested system enhancements in the comment section of the Training Survey.</a:t>
            </a:r>
          </a:p>
          <a:p>
            <a:endParaRPr lang="en-US" dirty="0"/>
          </a:p>
          <a:p>
            <a:endParaRPr lang="en-US" dirty="0"/>
          </a:p>
        </p:txBody>
      </p:sp>
      <p:sp>
        <p:nvSpPr>
          <p:cNvPr id="2" name="Slide Number Placeholder 1">
            <a:extLst>
              <a:ext uri="{FF2B5EF4-FFF2-40B4-BE49-F238E27FC236}">
                <a16:creationId xmlns:a16="http://schemas.microsoft.com/office/drawing/2014/main" id="{E04336C8-3039-D8EF-2939-80CC16642D76}"/>
              </a:ext>
            </a:extLst>
          </p:cNvPr>
          <p:cNvSpPr>
            <a:spLocks noGrp="1"/>
          </p:cNvSpPr>
          <p:nvPr>
            <p:ph type="sldNum" sz="quarter" idx="29"/>
          </p:nvPr>
        </p:nvSpPr>
        <p:spPr/>
        <p:txBody>
          <a:bodyPr/>
          <a:lstStyle/>
          <a:p>
            <a:fld id="{BB4D7E69-E5F7-634C-95FF-B3540A52B0C8}" type="slidenum">
              <a:rPr lang="en-US" smtClean="0"/>
              <a:pPr/>
              <a:t>44</a:t>
            </a:fld>
            <a:endParaRPr lang="en-US"/>
          </a:p>
        </p:txBody>
      </p:sp>
      <p:sp>
        <p:nvSpPr>
          <p:cNvPr id="3" name="TextBox 2">
            <a:extLst>
              <a:ext uri="{FF2B5EF4-FFF2-40B4-BE49-F238E27FC236}">
                <a16:creationId xmlns:a16="http://schemas.microsoft.com/office/drawing/2014/main" id="{66464D83-9BAA-3F72-D217-18131D05C483}"/>
              </a:ext>
            </a:extLst>
          </p:cNvPr>
          <p:cNvSpPr txBox="1"/>
          <p:nvPr/>
        </p:nvSpPr>
        <p:spPr>
          <a:xfrm>
            <a:off x="2139336" y="3663325"/>
            <a:ext cx="7156174" cy="1107996"/>
          </a:xfrm>
          <a:prstGeom prst="rect">
            <a:avLst/>
          </a:prstGeom>
          <a:noFill/>
        </p:spPr>
        <p:txBody>
          <a:bodyPr wrap="square" rtlCol="0">
            <a:spAutoFit/>
          </a:bodyPr>
          <a:lstStyle/>
          <a:p>
            <a:pPr algn="ctr"/>
            <a:r>
              <a:rPr lang="en-US" sz="6600" b="1">
                <a:solidFill>
                  <a:schemeClr val="accent5">
                    <a:lumMod val="50000"/>
                  </a:schemeClr>
                </a:solidFill>
              </a:rPr>
              <a:t>Thank you!</a:t>
            </a:r>
            <a:endParaRPr lang="en-US" sz="6600" b="1" dirty="0">
              <a:solidFill>
                <a:schemeClr val="accent5">
                  <a:lumMod val="50000"/>
                </a:schemeClr>
              </a:solidFill>
            </a:endParaRPr>
          </a:p>
        </p:txBody>
      </p:sp>
    </p:spTree>
    <p:extLst>
      <p:ext uri="{BB962C8B-B14F-4D97-AF65-F5344CB8AC3E}">
        <p14:creationId xmlns:p14="http://schemas.microsoft.com/office/powerpoint/2010/main" val="1546432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a:extLst>
              <a:ext uri="{FF2B5EF4-FFF2-40B4-BE49-F238E27FC236}">
                <a16:creationId xmlns:a16="http://schemas.microsoft.com/office/drawing/2014/main" id="{1EA0E9D9-FCE0-D436-2D50-7415486973D6}"/>
              </a:ext>
            </a:extLst>
          </p:cNvPr>
          <p:cNvSpPr>
            <a:spLocks noGrp="1"/>
          </p:cNvSpPr>
          <p:nvPr>
            <p:ph type="sldNum" sz="quarter" idx="37"/>
          </p:nvPr>
        </p:nvSpPr>
        <p:spPr/>
        <p:txBody>
          <a:bodyPr/>
          <a:lstStyle/>
          <a:p>
            <a:fld id="{BB4D7E69-E5F7-634C-95FF-B3540A52B0C8}" type="slidenum">
              <a:rPr lang="en-US" smtClean="0"/>
              <a:pPr/>
              <a:t>5</a:t>
            </a:fld>
            <a:endParaRPr lang="en-US"/>
          </a:p>
        </p:txBody>
      </p:sp>
      <p:sp>
        <p:nvSpPr>
          <p:cNvPr id="15" name="Title 14">
            <a:extLst>
              <a:ext uri="{FF2B5EF4-FFF2-40B4-BE49-F238E27FC236}">
                <a16:creationId xmlns:a16="http://schemas.microsoft.com/office/drawing/2014/main" id="{10D1D8F6-132F-132E-E27E-F6EA89375D19}"/>
              </a:ext>
            </a:extLst>
          </p:cNvPr>
          <p:cNvSpPr>
            <a:spLocks noGrp="1"/>
          </p:cNvSpPr>
          <p:nvPr>
            <p:ph type="title" idx="4294967295"/>
          </p:nvPr>
        </p:nvSpPr>
        <p:spPr>
          <a:xfrm>
            <a:off x="4780960" y="3922434"/>
            <a:ext cx="2630079" cy="760413"/>
          </a:xfrm>
        </p:spPr>
        <p:txBody>
          <a:bodyPr>
            <a:normAutofit/>
          </a:bodyPr>
          <a:lstStyle/>
          <a:p>
            <a:r>
              <a:rPr lang="en-US" dirty="0"/>
              <a:t>Roll Call</a:t>
            </a:r>
          </a:p>
        </p:txBody>
      </p:sp>
    </p:spTree>
    <p:extLst>
      <p:ext uri="{BB962C8B-B14F-4D97-AF65-F5344CB8AC3E}">
        <p14:creationId xmlns:p14="http://schemas.microsoft.com/office/powerpoint/2010/main" val="28401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BA8B2-9E47-9F84-07BB-6B97036FD341}"/>
              </a:ext>
            </a:extLst>
          </p:cNvPr>
          <p:cNvSpPr>
            <a:spLocks noGrp="1"/>
          </p:cNvSpPr>
          <p:nvPr>
            <p:ph type="title"/>
          </p:nvPr>
        </p:nvSpPr>
        <p:spPr/>
        <p:txBody>
          <a:bodyPr/>
          <a:lstStyle/>
          <a:p>
            <a:r>
              <a:rPr lang="en-US" dirty="0"/>
              <a:t>Reminder!</a:t>
            </a:r>
          </a:p>
        </p:txBody>
      </p:sp>
      <p:sp>
        <p:nvSpPr>
          <p:cNvPr id="4" name="Slide Number Placeholder 3">
            <a:extLst>
              <a:ext uri="{FF2B5EF4-FFF2-40B4-BE49-F238E27FC236}">
                <a16:creationId xmlns:a16="http://schemas.microsoft.com/office/drawing/2014/main" id="{2FD7D7AE-4694-F041-A9CF-69CF2FEFDAFF}"/>
              </a:ext>
            </a:extLst>
          </p:cNvPr>
          <p:cNvSpPr>
            <a:spLocks noGrp="1"/>
          </p:cNvSpPr>
          <p:nvPr>
            <p:ph type="sldNum" sz="quarter" idx="29"/>
          </p:nvPr>
        </p:nvSpPr>
        <p:spPr/>
        <p:txBody>
          <a:bodyPr/>
          <a:lstStyle/>
          <a:p>
            <a:fld id="{BB4D7E69-E5F7-634C-95FF-B3540A52B0C8}" type="slidenum">
              <a:rPr lang="en-US" smtClean="0"/>
              <a:pPr/>
              <a:t>6</a:t>
            </a:fld>
            <a:endParaRPr lang="en-US"/>
          </a:p>
        </p:txBody>
      </p:sp>
      <p:grpSp>
        <p:nvGrpSpPr>
          <p:cNvPr id="17" name="Group 16">
            <a:extLst>
              <a:ext uri="{FF2B5EF4-FFF2-40B4-BE49-F238E27FC236}">
                <a16:creationId xmlns:a16="http://schemas.microsoft.com/office/drawing/2014/main" id="{47707F83-6DC7-FDEE-9DEF-A311641A8F60}"/>
              </a:ext>
            </a:extLst>
          </p:cNvPr>
          <p:cNvGrpSpPr/>
          <p:nvPr/>
        </p:nvGrpSpPr>
        <p:grpSpPr>
          <a:xfrm>
            <a:off x="609600" y="1803416"/>
            <a:ext cx="4182070" cy="4594412"/>
            <a:chOff x="22412" y="1104900"/>
            <a:chExt cx="4182070" cy="4594412"/>
          </a:xfrm>
        </p:grpSpPr>
        <p:sp>
          <p:nvSpPr>
            <p:cNvPr id="5" name="Content Placeholder 1">
              <a:extLst>
                <a:ext uri="{FF2B5EF4-FFF2-40B4-BE49-F238E27FC236}">
                  <a16:creationId xmlns:a16="http://schemas.microsoft.com/office/drawing/2014/main" id="{35A11FAB-3669-F726-90B0-BD6C34EB2E01}"/>
                </a:ext>
              </a:extLst>
            </p:cNvPr>
            <p:cNvSpPr txBox="1">
              <a:spLocks/>
            </p:cNvSpPr>
            <p:nvPr/>
          </p:nvSpPr>
          <p:spPr>
            <a:xfrm>
              <a:off x="22412" y="1419412"/>
              <a:ext cx="4182070" cy="42799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rPr>
                <a:t>Training Website</a:t>
              </a:r>
            </a:p>
            <a:p>
              <a:pPr marL="0" indent="0" algn="ctr">
                <a:buFont typeface="Arial" panose="020B0604020202020204" pitchFamily="34" charset="0"/>
                <a:buNone/>
              </a:pPr>
              <a:endParaRPr lang="en-US" b="1" dirty="0">
                <a:solidFill>
                  <a:schemeClr val="bg1"/>
                </a:solidFill>
              </a:endParaRPr>
            </a:p>
            <a:p>
              <a:pPr marL="0" indent="0" algn="ctr">
                <a:buFont typeface="Arial" panose="020B0604020202020204" pitchFamily="34" charset="0"/>
                <a:buNone/>
              </a:pPr>
              <a:endParaRPr lang="en-US" b="1" dirty="0">
                <a:solidFill>
                  <a:schemeClr val="bg1"/>
                </a:solidFill>
              </a:endParaRPr>
            </a:p>
            <a:p>
              <a:pPr marL="0" indent="0" algn="ctr">
                <a:buFont typeface="Arial" panose="020B0604020202020204" pitchFamily="34" charset="0"/>
                <a:buNone/>
              </a:pPr>
              <a:br>
                <a:rPr lang="en-US" b="1" dirty="0">
                  <a:solidFill>
                    <a:schemeClr val="bg1"/>
                  </a:solidFill>
                </a:rPr>
              </a:br>
              <a:endParaRPr lang="en-US" b="1" dirty="0">
                <a:solidFill>
                  <a:schemeClr val="bg1"/>
                </a:solidFill>
              </a:endParaRPr>
            </a:p>
            <a:p>
              <a:pPr marL="0" indent="0" algn="ctr">
                <a:buFont typeface="Arial" panose="020B0604020202020204" pitchFamily="34" charset="0"/>
                <a:buNone/>
              </a:pPr>
              <a:r>
                <a:rPr lang="en-US" dirty="0">
                  <a:solidFill>
                    <a:schemeClr val="bg1"/>
                  </a:solidFill>
                </a:rPr>
                <a:t>https://ecotest.ntia.gov</a:t>
              </a:r>
              <a:endParaRPr lang="en-US" b="1" dirty="0">
                <a:solidFill>
                  <a:schemeClr val="bg1"/>
                </a:solidFill>
              </a:endParaRPr>
            </a:p>
          </p:txBody>
        </p:sp>
        <p:sp>
          <p:nvSpPr>
            <p:cNvPr id="7" name="Arrow: Down 6">
              <a:extLst>
                <a:ext uri="{FF2B5EF4-FFF2-40B4-BE49-F238E27FC236}">
                  <a16:creationId xmlns:a16="http://schemas.microsoft.com/office/drawing/2014/main" id="{336928D2-2FE9-8E2B-CAA8-F94812431CDE}"/>
                </a:ext>
              </a:extLst>
            </p:cNvPr>
            <p:cNvSpPr/>
            <p:nvPr/>
          </p:nvSpPr>
          <p:spPr>
            <a:xfrm>
              <a:off x="1656247" y="2340162"/>
              <a:ext cx="914400" cy="1219200"/>
            </a:xfrm>
            <a:prstGeom prst="downArrow">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41D3B5-94EF-2E9A-9CE4-46A5A2515EE8}"/>
                </a:ext>
              </a:extLst>
            </p:cNvPr>
            <p:cNvSpPr/>
            <p:nvPr/>
          </p:nvSpPr>
          <p:spPr>
            <a:xfrm>
              <a:off x="22412" y="1104900"/>
              <a:ext cx="4182070" cy="32453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Arrow: Down 7">
            <a:extLst>
              <a:ext uri="{FF2B5EF4-FFF2-40B4-BE49-F238E27FC236}">
                <a16:creationId xmlns:a16="http://schemas.microsoft.com/office/drawing/2014/main" id="{4134AE8B-F3F2-CCB2-8385-43F250D4DB90}"/>
              </a:ext>
            </a:extLst>
          </p:cNvPr>
          <p:cNvSpPr/>
          <p:nvPr/>
        </p:nvSpPr>
        <p:spPr>
          <a:xfrm>
            <a:off x="8027044" y="2984509"/>
            <a:ext cx="990600" cy="1371600"/>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16B9F6A3-5E58-52D4-AB71-723F35BB3483}"/>
              </a:ext>
            </a:extLst>
          </p:cNvPr>
          <p:cNvGrpSpPr/>
          <p:nvPr/>
        </p:nvGrpSpPr>
        <p:grpSpPr>
          <a:xfrm>
            <a:off x="6015487" y="1803416"/>
            <a:ext cx="5338313" cy="3267347"/>
            <a:chOff x="3967986" y="1082869"/>
            <a:chExt cx="5338313" cy="3267347"/>
          </a:xfrm>
        </p:grpSpPr>
        <p:sp>
          <p:nvSpPr>
            <p:cNvPr id="6" name="TextBox 5">
              <a:extLst>
                <a:ext uri="{FF2B5EF4-FFF2-40B4-BE49-F238E27FC236}">
                  <a16:creationId xmlns:a16="http://schemas.microsoft.com/office/drawing/2014/main" id="{345B3281-680B-F6A6-E695-048C09891456}"/>
                </a:ext>
              </a:extLst>
            </p:cNvPr>
            <p:cNvSpPr txBox="1"/>
            <p:nvPr/>
          </p:nvSpPr>
          <p:spPr>
            <a:xfrm>
              <a:off x="3967986" y="1346244"/>
              <a:ext cx="5338313" cy="2985433"/>
            </a:xfrm>
            <a:prstGeom prst="rect">
              <a:avLst/>
            </a:prstGeom>
            <a:noFill/>
          </p:spPr>
          <p:txBody>
            <a:bodyPr wrap="square" rtlCol="0">
              <a:spAutoFit/>
            </a:bodyPr>
            <a:lstStyle/>
            <a:p>
              <a:pPr algn="ctr"/>
              <a:r>
                <a:rPr lang="en-US" sz="3200" b="1" dirty="0">
                  <a:solidFill>
                    <a:schemeClr val="bg1"/>
                  </a:solidFill>
                  <a:latin typeface="Arial" panose="020B0604020202020204" pitchFamily="34" charset="0"/>
                  <a:cs typeface="Arial" panose="020B0604020202020204" pitchFamily="34" charset="0"/>
                </a:rPr>
                <a:t>Production Website</a:t>
              </a: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r>
                <a:rPr lang="en-US" sz="2800" b="1" u="sng" dirty="0">
                  <a:solidFill>
                    <a:schemeClr val="bg1"/>
                  </a:solidFill>
                  <a:latin typeface="Arial" panose="020B0604020202020204" pitchFamily="34" charset="0"/>
                  <a:cs typeface="Arial" panose="020B0604020202020204" pitchFamily="34" charset="0"/>
                </a:rPr>
                <a:t>https://elcidonline.ntia.gov</a:t>
              </a:r>
            </a:p>
          </p:txBody>
        </p:sp>
        <p:sp>
          <p:nvSpPr>
            <p:cNvPr id="10" name="Rectangle 9">
              <a:extLst>
                <a:ext uri="{FF2B5EF4-FFF2-40B4-BE49-F238E27FC236}">
                  <a16:creationId xmlns:a16="http://schemas.microsoft.com/office/drawing/2014/main" id="{EFD822C9-E88D-1E39-A806-14C0E87C4026}"/>
                </a:ext>
              </a:extLst>
            </p:cNvPr>
            <p:cNvSpPr/>
            <p:nvPr/>
          </p:nvSpPr>
          <p:spPr>
            <a:xfrm>
              <a:off x="4275094" y="1082869"/>
              <a:ext cx="4724096" cy="32673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81494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538A3-37A0-D2E1-9C34-5B1BD9C2FABC}"/>
              </a:ext>
            </a:extLst>
          </p:cNvPr>
          <p:cNvSpPr>
            <a:spLocks noGrp="1"/>
          </p:cNvSpPr>
          <p:nvPr>
            <p:ph type="title"/>
          </p:nvPr>
        </p:nvSpPr>
        <p:spPr/>
        <p:txBody>
          <a:bodyPr/>
          <a:lstStyle/>
          <a:p>
            <a:r>
              <a:rPr lang="en-US" dirty="0"/>
              <a:t>User Manual</a:t>
            </a:r>
          </a:p>
        </p:txBody>
      </p:sp>
      <p:sp>
        <p:nvSpPr>
          <p:cNvPr id="4" name="Slide Number Placeholder 3">
            <a:extLst>
              <a:ext uri="{FF2B5EF4-FFF2-40B4-BE49-F238E27FC236}">
                <a16:creationId xmlns:a16="http://schemas.microsoft.com/office/drawing/2014/main" id="{F5784CD7-3132-3D65-9A5C-099F593DEA3B}"/>
              </a:ext>
            </a:extLst>
          </p:cNvPr>
          <p:cNvSpPr>
            <a:spLocks noGrp="1"/>
          </p:cNvSpPr>
          <p:nvPr>
            <p:ph type="sldNum" sz="quarter" idx="29"/>
          </p:nvPr>
        </p:nvSpPr>
        <p:spPr/>
        <p:txBody>
          <a:bodyPr/>
          <a:lstStyle/>
          <a:p>
            <a:fld id="{BB4D7E69-E5F7-634C-95FF-B3540A52B0C8}" type="slidenum">
              <a:rPr lang="en-US" smtClean="0"/>
              <a:pPr/>
              <a:t>7</a:t>
            </a:fld>
            <a:endParaRPr lang="en-US"/>
          </a:p>
        </p:txBody>
      </p:sp>
      <p:pic>
        <p:nvPicPr>
          <p:cNvPr id="5" name="Picture 4" descr="Text&#10;&#10;Description automatically generated with low confidence">
            <a:extLst>
              <a:ext uri="{FF2B5EF4-FFF2-40B4-BE49-F238E27FC236}">
                <a16:creationId xmlns:a16="http://schemas.microsoft.com/office/drawing/2014/main" id="{1088DDD3-B144-8315-986E-7652F87EDF2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75459" y="845416"/>
            <a:ext cx="4998240" cy="3223843"/>
          </a:xfrm>
          <a:prstGeom prst="rect">
            <a:avLst/>
          </a:prstGeom>
          <a:ln>
            <a:noFill/>
          </a:ln>
          <a:effectLst>
            <a:outerShdw blurRad="292100" dist="139700" dir="2700000" algn="tl" rotWithShape="0">
              <a:srgbClr val="333333">
                <a:alpha val="65000"/>
              </a:srgbClr>
            </a:outerShdw>
          </a:effectLst>
        </p:spPr>
      </p:pic>
      <p:pic>
        <p:nvPicPr>
          <p:cNvPr id="6" name="Picture 5" descr="A picture containing calendar&#10;&#10;Description automatically generated">
            <a:extLst>
              <a:ext uri="{FF2B5EF4-FFF2-40B4-BE49-F238E27FC236}">
                <a16:creationId xmlns:a16="http://schemas.microsoft.com/office/drawing/2014/main" id="{D21262E8-B62B-1145-2A4D-8FBE9863E9B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
          <a:stretch/>
        </p:blipFill>
        <p:spPr>
          <a:xfrm>
            <a:off x="7003480" y="3199877"/>
            <a:ext cx="4350320" cy="2843423"/>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177C807E-88E0-4F16-C72C-DBF22A1D3E9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838200" y="1369583"/>
            <a:ext cx="2742049" cy="43100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8717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2C14E-E76B-2E92-BEA7-EBC878A4A08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2D210236-85FE-70A1-DC3E-8228287AC6B7}"/>
              </a:ext>
            </a:extLst>
          </p:cNvPr>
          <p:cNvSpPr>
            <a:spLocks noGrp="1"/>
          </p:cNvSpPr>
          <p:nvPr>
            <p:ph type="body" sz="quarter" idx="27"/>
          </p:nvPr>
        </p:nvSpPr>
        <p:spPr/>
        <p:txBody>
          <a:bodyPr/>
          <a:lstStyle/>
          <a:p>
            <a:endParaRPr lang="en-US" dirty="0"/>
          </a:p>
        </p:txBody>
      </p:sp>
      <p:sp>
        <p:nvSpPr>
          <p:cNvPr id="4" name="Slide Number Placeholder 3">
            <a:extLst>
              <a:ext uri="{FF2B5EF4-FFF2-40B4-BE49-F238E27FC236}">
                <a16:creationId xmlns:a16="http://schemas.microsoft.com/office/drawing/2014/main" id="{0A713ABD-C8D3-77C9-BA57-F38A7CD16EC0}"/>
              </a:ext>
            </a:extLst>
          </p:cNvPr>
          <p:cNvSpPr>
            <a:spLocks noGrp="1"/>
          </p:cNvSpPr>
          <p:nvPr>
            <p:ph type="sldNum" sz="quarter" idx="29"/>
          </p:nvPr>
        </p:nvSpPr>
        <p:spPr/>
        <p:txBody>
          <a:bodyPr/>
          <a:lstStyle/>
          <a:p>
            <a:fld id="{BB4D7E69-E5F7-634C-95FF-B3540A52B0C8}" type="slidenum">
              <a:rPr lang="en-US" smtClean="0"/>
              <a:pPr/>
              <a:t>8</a:t>
            </a:fld>
            <a:endParaRPr lang="en-US"/>
          </a:p>
        </p:txBody>
      </p:sp>
      <p:pic>
        <p:nvPicPr>
          <p:cNvPr id="5" name="Content Placeholder 7" descr="Chart, treemap chart&#10;&#10;Description automatically generated">
            <a:extLst>
              <a:ext uri="{FF2B5EF4-FFF2-40B4-BE49-F238E27FC236}">
                <a16:creationId xmlns:a16="http://schemas.microsoft.com/office/drawing/2014/main" id="{5497B4A5-4277-21AF-7EC9-D23192E9062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600" y="1654955"/>
            <a:ext cx="3911654" cy="3548090"/>
          </a:xfrm>
          <a:prstGeom prst="rect">
            <a:avLst/>
          </a:prstGeom>
          <a:ln>
            <a:noFill/>
          </a:ln>
          <a:effectLst>
            <a:outerShdw blurRad="292100" dist="139700" dir="2700000" algn="tl" rotWithShape="0">
              <a:srgbClr val="333333">
                <a:alpha val="65000"/>
              </a:srgbClr>
            </a:outerShdw>
          </a:effectLst>
        </p:spPr>
      </p:pic>
      <p:sp>
        <p:nvSpPr>
          <p:cNvPr id="6" name="Arrow: Left 5">
            <a:extLst>
              <a:ext uri="{FF2B5EF4-FFF2-40B4-BE49-F238E27FC236}">
                <a16:creationId xmlns:a16="http://schemas.microsoft.com/office/drawing/2014/main" id="{FE9EBA17-CBA5-B017-B1B4-1E33FE30486F}"/>
              </a:ext>
            </a:extLst>
          </p:cNvPr>
          <p:cNvSpPr/>
          <p:nvPr/>
        </p:nvSpPr>
        <p:spPr>
          <a:xfrm rot="19804740">
            <a:off x="3391201" y="3217142"/>
            <a:ext cx="1917670" cy="817326"/>
          </a:xfrm>
          <a:prstGeom prst="leftArrow">
            <a:avLst/>
          </a:prstGeom>
          <a:solidFill>
            <a:schemeClr val="accent3"/>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146E58B-F2CD-1B81-2020-CF2F99A538F9}"/>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5296938" y="1732897"/>
            <a:ext cx="6056862" cy="3392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2705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952F5-027F-DB5A-32C6-84FD8C8742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52DE4E-11DB-7FB3-A2E0-D80E9723AD62}"/>
              </a:ext>
            </a:extLst>
          </p:cNvPr>
          <p:cNvSpPr>
            <a:spLocks noGrp="1"/>
          </p:cNvSpPr>
          <p:nvPr>
            <p:ph type="title"/>
          </p:nvPr>
        </p:nvSpPr>
        <p:spPr/>
        <p:txBody>
          <a:bodyPr>
            <a:normAutofit fontScale="90000"/>
          </a:bodyPr>
          <a:lstStyle/>
          <a:p>
            <a:r>
              <a:rPr lang="en-US" dirty="0"/>
              <a:t>EL-CID Online Updates</a:t>
            </a:r>
          </a:p>
        </p:txBody>
      </p:sp>
      <p:sp>
        <p:nvSpPr>
          <p:cNvPr id="3" name="Subtitle 2">
            <a:extLst>
              <a:ext uri="{FF2B5EF4-FFF2-40B4-BE49-F238E27FC236}">
                <a16:creationId xmlns:a16="http://schemas.microsoft.com/office/drawing/2014/main" id="{07D7A9AA-5500-B2FE-B5FD-D07748C6728F}"/>
              </a:ext>
            </a:extLst>
          </p:cNvPr>
          <p:cNvSpPr>
            <a:spLocks noGrp="1"/>
          </p:cNvSpPr>
          <p:nvPr>
            <p:ph type="subTitle" idx="1"/>
          </p:nvPr>
        </p:nvSpPr>
        <p:spPr/>
        <p:txBody>
          <a:bodyPr/>
          <a:lstStyle/>
          <a:p>
            <a:r>
              <a:rPr lang="en-US" dirty="0"/>
              <a:t>Editor enhancements</a:t>
            </a:r>
          </a:p>
        </p:txBody>
      </p:sp>
      <p:sp>
        <p:nvSpPr>
          <p:cNvPr id="4" name="Slide Number Placeholder 3">
            <a:extLst>
              <a:ext uri="{FF2B5EF4-FFF2-40B4-BE49-F238E27FC236}">
                <a16:creationId xmlns:a16="http://schemas.microsoft.com/office/drawing/2014/main" id="{830A24CE-FE34-E1A4-9357-D2A83B8F09CA}"/>
              </a:ext>
            </a:extLst>
          </p:cNvPr>
          <p:cNvSpPr>
            <a:spLocks noGrp="1"/>
          </p:cNvSpPr>
          <p:nvPr>
            <p:ph type="sldNum" sz="quarter" idx="11"/>
          </p:nvPr>
        </p:nvSpPr>
        <p:spPr/>
        <p:txBody>
          <a:bodyPr/>
          <a:lstStyle/>
          <a:p>
            <a:fld id="{BB4D7E69-E5F7-634C-95FF-B3540A52B0C8}" type="slidenum">
              <a:rPr lang="en-US" smtClean="0"/>
              <a:pPr/>
              <a:t>9</a:t>
            </a:fld>
            <a:endParaRPr lang="en-US"/>
          </a:p>
        </p:txBody>
      </p:sp>
    </p:spTree>
    <p:extLst>
      <p:ext uri="{BB962C8B-B14F-4D97-AF65-F5344CB8AC3E}">
        <p14:creationId xmlns:p14="http://schemas.microsoft.com/office/powerpoint/2010/main" val="528823221"/>
      </p:ext>
    </p:extLst>
  </p:cSld>
  <p:clrMapOvr>
    <a:masterClrMapping/>
  </p:clrMapOvr>
</p:sld>
</file>

<file path=ppt/theme/theme1.xml><?xml version="1.0" encoding="utf-8"?>
<a:theme xmlns:a="http://schemas.openxmlformats.org/drawingml/2006/main" name="Office Theme">
  <a:themeElements>
    <a:clrScheme name="NTIA">
      <a:dk1>
        <a:srgbClr val="163353"/>
      </a:dk1>
      <a:lt1>
        <a:srgbClr val="FFFFFF"/>
      </a:lt1>
      <a:dk2>
        <a:srgbClr val="163353"/>
      </a:dk2>
      <a:lt2>
        <a:srgbClr val="FEFFFF"/>
      </a:lt2>
      <a:accent1>
        <a:srgbClr val="617ECC"/>
      </a:accent1>
      <a:accent2>
        <a:srgbClr val="6C599E"/>
      </a:accent2>
      <a:accent3>
        <a:srgbClr val="D7CAA1"/>
      </a:accent3>
      <a:accent4>
        <a:srgbClr val="8EA2D7"/>
      </a:accent4>
      <a:accent5>
        <a:srgbClr val="C7D1EC"/>
      </a:accent5>
      <a:accent6>
        <a:srgbClr val="988444"/>
      </a:accent6>
      <a:hlink>
        <a:srgbClr val="617ECC"/>
      </a:hlink>
      <a:folHlink>
        <a:srgbClr val="465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aedf02d-3590-4384-ab4e-6bcbfebe9873">
      <Terms xmlns="http://schemas.microsoft.com/office/infopath/2007/PartnerControls"/>
    </lcf76f155ced4ddcb4097134ff3c332f>
    <TaxCatchAll xmlns="0013de37-55ae-413f-b161-9de2c53e3a5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D0BD637EDCCC64884088779BFDF8DAF" ma:contentTypeVersion="16" ma:contentTypeDescription="Create a new document." ma:contentTypeScope="" ma:versionID="2d13d0e9e1fc81ffb270129f462fbf66">
  <xsd:schema xmlns:xsd="http://www.w3.org/2001/XMLSchema" xmlns:xs="http://www.w3.org/2001/XMLSchema" xmlns:p="http://schemas.microsoft.com/office/2006/metadata/properties" xmlns:ns2="eaedf02d-3590-4384-ab4e-6bcbfebe9873" xmlns:ns3="0013de37-55ae-413f-b161-9de2c53e3a5a" targetNamespace="http://schemas.microsoft.com/office/2006/metadata/properties" ma:root="true" ma:fieldsID="882c572fe39b09ca4e38a13d17f39a7e" ns2:_="" ns3:_="">
    <xsd:import namespace="eaedf02d-3590-4384-ab4e-6bcbfebe9873"/>
    <xsd:import namespace="0013de37-55ae-413f-b161-9de2c53e3a5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edf02d-3590-4384-ab4e-6bcbfebe98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172c634-55c1-468d-ac52-a610fc28aae6"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013de37-55ae-413f-b161-9de2c53e3a5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348ca14b-d798-4da1-bd1d-20e603860140}" ma:internalName="TaxCatchAll" ma:showField="CatchAllData" ma:web="0013de37-55ae-413f-b161-9de2c53e3a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F26601-D892-4F11-9B22-13BF0261D0EE}">
  <ds:schemaRefs>
    <ds:schemaRef ds:uri="http://purl.org/dc/dcmitype/"/>
    <ds:schemaRef ds:uri="http://schemas.microsoft.com/office/2006/documentManagement/types"/>
    <ds:schemaRef ds:uri="http://purl.org/dc/elements/1.1/"/>
    <ds:schemaRef ds:uri="http://purl.org/dc/term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0013de37-55ae-413f-b161-9de2c53e3a5a"/>
    <ds:schemaRef ds:uri="eaedf02d-3590-4384-ab4e-6bcbfebe9873"/>
  </ds:schemaRefs>
</ds:datastoreItem>
</file>

<file path=customXml/itemProps2.xml><?xml version="1.0" encoding="utf-8"?>
<ds:datastoreItem xmlns:ds="http://schemas.openxmlformats.org/officeDocument/2006/customXml" ds:itemID="{52F24336-9B2A-4449-A6A8-EE38602B45A8}">
  <ds:schemaRefs>
    <ds:schemaRef ds:uri="http://schemas.microsoft.com/sharepoint/v3/contenttype/forms"/>
  </ds:schemaRefs>
</ds:datastoreItem>
</file>

<file path=customXml/itemProps3.xml><?xml version="1.0" encoding="utf-8"?>
<ds:datastoreItem xmlns:ds="http://schemas.openxmlformats.org/officeDocument/2006/customXml" ds:itemID="{42EE51DC-80D6-4E72-B6A1-023D629DBC7E}">
  <ds:schemaRefs>
    <ds:schemaRef ds:uri="0013de37-55ae-413f-b161-9de2c53e3a5a"/>
    <ds:schemaRef ds:uri="eaedf02d-3590-4384-ab4e-6bcbfebe987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568178ef-2b90-40ee-86de-4595a529cba9}" enabled="1" method="Standard" siteId="{d6cff1bd-67dd-4ce8-945d-d07dc775672f}" removed="0"/>
</clbl:labelList>
</file>

<file path=docProps/app.xml><?xml version="1.0" encoding="utf-8"?>
<Properties xmlns="http://schemas.openxmlformats.org/officeDocument/2006/extended-properties" xmlns:vt="http://schemas.openxmlformats.org/officeDocument/2006/docPropsVTypes">
  <Template/>
  <TotalTime>10584</TotalTime>
  <Words>1802</Words>
  <Application>Microsoft Office PowerPoint</Application>
  <PresentationFormat>Widescreen</PresentationFormat>
  <Paragraphs>195</Paragraphs>
  <Slides>44</Slides>
  <Notes>8</Notes>
  <HiddenSlides>0</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44</vt:i4>
      </vt:variant>
    </vt:vector>
  </HeadingPairs>
  <TitlesOfParts>
    <vt:vector size="57" baseType="lpstr">
      <vt:lpstr>Acherus Grotesque</vt:lpstr>
      <vt:lpstr>Acherus Grotesque Black</vt:lpstr>
      <vt:lpstr>Acherus Grotesque Light</vt:lpstr>
      <vt:lpstr>Aptos</vt:lpstr>
      <vt:lpstr>Aptos Display</vt:lpstr>
      <vt:lpstr>Arial</vt:lpstr>
      <vt:lpstr>Calibri</vt:lpstr>
      <vt:lpstr>Google Sans</vt:lpstr>
      <vt:lpstr>Helvetica</vt:lpstr>
      <vt:lpstr>Proxima Nova Rg</vt:lpstr>
      <vt:lpstr>Wingdings</vt:lpstr>
      <vt:lpstr>Office Theme</vt:lpstr>
      <vt:lpstr>Custom Design</vt:lpstr>
      <vt:lpstr>EL-CID Online Editor Training</vt:lpstr>
      <vt:lpstr>PowerPoint Presentation</vt:lpstr>
      <vt:lpstr>Introductions</vt:lpstr>
      <vt:lpstr>PowerPoint Presentation</vt:lpstr>
      <vt:lpstr>Roll Call</vt:lpstr>
      <vt:lpstr>Reminder!</vt:lpstr>
      <vt:lpstr>User Manual</vt:lpstr>
      <vt:lpstr>PowerPoint Presentation</vt:lpstr>
      <vt:lpstr>EL-CID Online Updates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Full Record Print (FRP)</vt:lpstr>
      <vt:lpstr>FRP Enhancements</vt:lpstr>
      <vt:lpstr>FRP Enhancements</vt:lpstr>
      <vt:lpstr>Certificate of Spectrum Support (CoSS)</vt:lpstr>
      <vt:lpstr>CoSS Enhancements</vt:lpstr>
      <vt:lpstr>CoSS Enhancements</vt:lpstr>
      <vt:lpstr>Other Enhancements</vt:lpstr>
      <vt:lpstr>Other Enhancements</vt:lpstr>
      <vt:lpstr>User Support</vt:lpstr>
      <vt:lpstr>Hands-on Practice</vt:lpstr>
      <vt:lpstr>Practice – Two options</vt:lpstr>
      <vt:lpstr>Guided walk-through</vt:lpstr>
      <vt:lpstr>Independent Practice</vt:lpstr>
      <vt:lpstr>Questions?</vt:lpstr>
      <vt:lpstr>Reminder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 Lopez, Shawn (CDC/IOD/OPHDST/NCHS) (CTR)</dc:creator>
  <cp:lastModifiedBy>Breman, Jeroen - Contractor</cp:lastModifiedBy>
  <cp:revision>8</cp:revision>
  <dcterms:created xsi:type="dcterms:W3CDTF">2024-10-15T17:26:25Z</dcterms:created>
  <dcterms:modified xsi:type="dcterms:W3CDTF">2025-09-24T00:29:35Z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2024-10-15T17:27:05Z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5dbaadde-30ca-44e8-9b0e-dc367d4c9c7d</vt:lpwstr>
  </property>
  <property fmtid="{D5CDD505-2E9C-101B-9397-08002B2CF9AE}" pid="8" name="MSIP_Label_8af03ff0-41c5-4c41-b55e-fabb8fae94be_ContentBits">
    <vt:lpwstr>0</vt:lpwstr>
  </property>
  <property fmtid="{D5CDD505-2E9C-101B-9397-08002B2CF9AE}" pid="9" name="ContentTypeId">
    <vt:lpwstr>0x010100DD0BD637EDCCC64884088779BFDF8DAF</vt:lpwstr>
  </property>
  <property fmtid="{D5CDD505-2E9C-101B-9397-08002B2CF9AE}" pid="10" name="MediaServiceImageTags">
    <vt:lpwstr/>
  </property>
</Properties>
</file>